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60" r:id="rId5"/>
    <p:sldId id="261" r:id="rId6"/>
    <p:sldId id="263" r:id="rId7"/>
    <p:sldId id="262" r:id="rId8"/>
    <p:sldId id="266" r:id="rId9"/>
    <p:sldId id="264" r:id="rId10"/>
    <p:sldId id="268" r:id="rId11"/>
    <p:sldId id="267" r:id="rId12"/>
    <p:sldId id="269" r:id="rId13"/>
    <p:sldId id="265" r:id="rId14"/>
    <p:sldId id="270" r:id="rId1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8">
          <p15:clr>
            <a:srgbClr val="A4A3A4"/>
          </p15:clr>
        </p15:guide>
        <p15:guide id="2" orient="horz" pos="3490">
          <p15:clr>
            <a:srgbClr val="A4A3A4"/>
          </p15:clr>
        </p15:guide>
        <p15:guide id="3" orient="horz" pos="3379">
          <p15:clr>
            <a:srgbClr val="A4A3A4"/>
          </p15:clr>
        </p15:guide>
        <p15:guide id="4" orient="horz" pos="1964">
          <p15:clr>
            <a:srgbClr val="A4A3A4"/>
          </p15:clr>
        </p15:guide>
        <p15:guide id="5" orient="horz" pos="2099">
          <p15:clr>
            <a:srgbClr val="A4A3A4"/>
          </p15:clr>
        </p15:guide>
        <p15:guide id="6" orient="horz" pos="795">
          <p15:clr>
            <a:srgbClr val="A4A3A4"/>
          </p15:clr>
        </p15:guide>
        <p15:guide id="7" orient="horz" pos="666">
          <p15:clr>
            <a:srgbClr val="A4A3A4"/>
          </p15:clr>
        </p15:guide>
        <p15:guide id="8" pos="3403">
          <p15:clr>
            <a:srgbClr val="A4A3A4"/>
          </p15:clr>
        </p15:guide>
        <p15:guide id="9" pos="35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9AB2"/>
    <a:srgbClr val="800000"/>
    <a:srgbClr val="996633"/>
    <a:srgbClr val="89C32D"/>
    <a:srgbClr val="053773"/>
    <a:srgbClr val="FEC2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36" autoAdjust="0"/>
    <p:restoredTop sz="82714" autoAdjust="0"/>
  </p:normalViewPr>
  <p:slideViewPr>
    <p:cSldViewPr snapToGrid="0" snapToObjects="1">
      <p:cViewPr>
        <p:scale>
          <a:sx n="116" d="100"/>
          <a:sy n="116" d="100"/>
        </p:scale>
        <p:origin x="2448" y="604"/>
      </p:cViewPr>
      <p:guideLst>
        <p:guide orient="horz" pos="3378"/>
        <p:guide orient="horz" pos="3490"/>
        <p:guide orient="horz" pos="3379"/>
        <p:guide orient="horz" pos="1964"/>
        <p:guide orient="horz" pos="2099"/>
        <p:guide orient="horz" pos="795"/>
        <p:guide orient="horz" pos="666"/>
        <p:guide pos="3403"/>
        <p:guide pos="351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53B61D0-D966-4D06-9BDB-EF7BCA4F962E}" type="datetimeFigureOut">
              <a:rPr lang="en-US" smtClean="0"/>
              <a:t>9/13/2021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D96916BD-AAB8-472D-950F-283396EA6437}" type="slidenum">
              <a:rPr lang="en-US" smtClean="0"/>
              <a:t>‹#›</a:t>
            </a:fld>
            <a:endParaRPr lang="en-US"/>
          </a:p>
        </p:txBody>
      </p:sp>
    </p:spTree>
    <p:extLst>
      <p:ext uri="{BB962C8B-B14F-4D97-AF65-F5344CB8AC3E}">
        <p14:creationId xmlns:p14="http://schemas.microsoft.com/office/powerpoint/2010/main" val="3291598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A4643E8-7A84-1C46-BD5E-B291CD34BF80}" type="datetimeFigureOut">
              <a:rPr lang="en-US" smtClean="0"/>
              <a:t>9/13/2021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7DC1755-625D-A742-ACDB-726AD4CDF29D}" type="slidenum">
              <a:rPr lang="en-US" smtClean="0"/>
              <a:t>‹#›</a:t>
            </a:fld>
            <a:endParaRPr lang="en-US"/>
          </a:p>
        </p:txBody>
      </p:sp>
    </p:spTree>
    <p:extLst>
      <p:ext uri="{BB962C8B-B14F-4D97-AF65-F5344CB8AC3E}">
        <p14:creationId xmlns:p14="http://schemas.microsoft.com/office/powerpoint/2010/main" val="38173928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C1755-625D-A742-ACDB-726AD4CDF29D}" type="slidenum">
              <a:rPr lang="en-US" smtClean="0"/>
              <a:t>1</a:t>
            </a:fld>
            <a:endParaRPr lang="en-US"/>
          </a:p>
        </p:txBody>
      </p:sp>
    </p:spTree>
    <p:extLst>
      <p:ext uri="{BB962C8B-B14F-4D97-AF65-F5344CB8AC3E}">
        <p14:creationId xmlns:p14="http://schemas.microsoft.com/office/powerpoint/2010/main" val="3501422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a:spcBef>
                <a:spcPct val="30000"/>
              </a:spcBef>
              <a:defRPr sz="1200">
                <a:solidFill>
                  <a:schemeClr val="tx1"/>
                </a:solidFill>
                <a:latin typeface="Arial" panose="020B0604020202020204" pitchFamily="34" charset="0"/>
              </a:defRPr>
            </a:lvl1pPr>
            <a:lvl2pPr marL="758255" indent="-291636" defTabSz="936477">
              <a:spcBef>
                <a:spcPct val="30000"/>
              </a:spcBef>
              <a:defRPr sz="1200">
                <a:solidFill>
                  <a:schemeClr val="tx1"/>
                </a:solidFill>
                <a:latin typeface="Arial" panose="020B0604020202020204" pitchFamily="34" charset="0"/>
              </a:defRPr>
            </a:lvl2pPr>
            <a:lvl3pPr marL="1166546" indent="-233309" defTabSz="936477">
              <a:spcBef>
                <a:spcPct val="30000"/>
              </a:spcBef>
              <a:defRPr sz="1200">
                <a:solidFill>
                  <a:schemeClr val="tx1"/>
                </a:solidFill>
                <a:latin typeface="Arial" panose="020B0604020202020204" pitchFamily="34" charset="0"/>
              </a:defRPr>
            </a:lvl3pPr>
            <a:lvl4pPr marL="1633164" indent="-233309" defTabSz="936477">
              <a:spcBef>
                <a:spcPct val="30000"/>
              </a:spcBef>
              <a:defRPr sz="1200">
                <a:solidFill>
                  <a:schemeClr val="tx1"/>
                </a:solidFill>
                <a:latin typeface="Arial" panose="020B0604020202020204" pitchFamily="34" charset="0"/>
              </a:defRPr>
            </a:lvl4pPr>
            <a:lvl5pPr marL="2099782" indent="-233309" defTabSz="936477">
              <a:spcBef>
                <a:spcPct val="30000"/>
              </a:spcBef>
              <a:defRPr sz="1200">
                <a:solidFill>
                  <a:schemeClr val="tx1"/>
                </a:solidFill>
                <a:latin typeface="Arial" panose="020B0604020202020204" pitchFamily="34" charset="0"/>
              </a:defRPr>
            </a:lvl5pPr>
            <a:lvl6pPr marL="2566401" indent="-233309" defTabSz="936477"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36477"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36477"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364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688480-B547-4CA1-B6BB-8075F0F20587}" type="slidenum">
              <a:rPr lang="en-US" altLang="en-US" sz="1100"/>
              <a:pPr>
                <a:spcBef>
                  <a:spcPct val="0"/>
                </a:spcBef>
              </a:pPr>
              <a:t>10</a:t>
            </a:fld>
            <a:endParaRPr lang="en-US" altLang="en-US" sz="11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user should always verify that the created management is consistent with the intended results.</a:t>
            </a:r>
          </a:p>
        </p:txBody>
      </p:sp>
    </p:spTree>
    <p:extLst>
      <p:ext uri="{BB962C8B-B14F-4D97-AF65-F5344CB8AC3E}">
        <p14:creationId xmlns:p14="http://schemas.microsoft.com/office/powerpoint/2010/main" val="3928283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a:spcBef>
                <a:spcPct val="30000"/>
              </a:spcBef>
              <a:defRPr sz="1200">
                <a:solidFill>
                  <a:schemeClr val="tx1"/>
                </a:solidFill>
                <a:latin typeface="Arial" panose="020B0604020202020204" pitchFamily="34" charset="0"/>
              </a:defRPr>
            </a:lvl1pPr>
            <a:lvl2pPr marL="758255" indent="-291636" defTabSz="936477">
              <a:spcBef>
                <a:spcPct val="30000"/>
              </a:spcBef>
              <a:defRPr sz="1200">
                <a:solidFill>
                  <a:schemeClr val="tx1"/>
                </a:solidFill>
                <a:latin typeface="Arial" panose="020B0604020202020204" pitchFamily="34" charset="0"/>
              </a:defRPr>
            </a:lvl2pPr>
            <a:lvl3pPr marL="1166546" indent="-233309" defTabSz="936477">
              <a:spcBef>
                <a:spcPct val="30000"/>
              </a:spcBef>
              <a:defRPr sz="1200">
                <a:solidFill>
                  <a:schemeClr val="tx1"/>
                </a:solidFill>
                <a:latin typeface="Arial" panose="020B0604020202020204" pitchFamily="34" charset="0"/>
              </a:defRPr>
            </a:lvl3pPr>
            <a:lvl4pPr marL="1633164" indent="-233309" defTabSz="936477">
              <a:spcBef>
                <a:spcPct val="30000"/>
              </a:spcBef>
              <a:defRPr sz="1200">
                <a:solidFill>
                  <a:schemeClr val="tx1"/>
                </a:solidFill>
                <a:latin typeface="Arial" panose="020B0604020202020204" pitchFamily="34" charset="0"/>
              </a:defRPr>
            </a:lvl4pPr>
            <a:lvl5pPr marL="2099782" indent="-233309" defTabSz="936477">
              <a:spcBef>
                <a:spcPct val="30000"/>
              </a:spcBef>
              <a:defRPr sz="1200">
                <a:solidFill>
                  <a:schemeClr val="tx1"/>
                </a:solidFill>
                <a:latin typeface="Arial" panose="020B0604020202020204" pitchFamily="34" charset="0"/>
              </a:defRPr>
            </a:lvl5pPr>
            <a:lvl6pPr marL="2566401" indent="-233309" defTabSz="936477"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36477"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36477"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364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688480-B547-4CA1-B6BB-8075F0F20587}" type="slidenum">
              <a:rPr lang="en-US" altLang="en-US" sz="1100"/>
              <a:pPr>
                <a:spcBef>
                  <a:spcPct val="0"/>
                </a:spcBef>
              </a:pPr>
              <a:t>11</a:t>
            </a:fld>
            <a:endParaRPr lang="en-US" altLang="en-US" sz="11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pPr>
            <a:r>
              <a:rPr lang="en-US" dirty="0"/>
              <a:t>Use the “View/edit rotation builder used to make this management” button to change out any of the single year management to another one.</a:t>
            </a:r>
          </a:p>
          <a:p>
            <a:pPr marL="285750" indent="-285750">
              <a:buFont typeface="Arial" panose="020B0604020202020204" pitchFamily="34" charset="0"/>
              <a:buChar char="•"/>
            </a:pPr>
            <a:r>
              <a:rPr lang="en-US" dirty="0"/>
              <a:t>Changing a single operation, vegetation or date in the “Management Operations” table will break the link to the single year managements used to create the management and it will no longer allow you change out the single year managements.</a:t>
            </a:r>
          </a:p>
        </p:txBody>
      </p:sp>
    </p:spTree>
    <p:extLst>
      <p:ext uri="{BB962C8B-B14F-4D97-AF65-F5344CB8AC3E}">
        <p14:creationId xmlns:p14="http://schemas.microsoft.com/office/powerpoint/2010/main" val="30920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a:spcBef>
                <a:spcPct val="30000"/>
              </a:spcBef>
              <a:defRPr sz="1200">
                <a:solidFill>
                  <a:schemeClr val="tx1"/>
                </a:solidFill>
                <a:latin typeface="Arial" panose="020B0604020202020204" pitchFamily="34" charset="0"/>
              </a:defRPr>
            </a:lvl1pPr>
            <a:lvl2pPr marL="758255" indent="-291636" defTabSz="936477">
              <a:spcBef>
                <a:spcPct val="30000"/>
              </a:spcBef>
              <a:defRPr sz="1200">
                <a:solidFill>
                  <a:schemeClr val="tx1"/>
                </a:solidFill>
                <a:latin typeface="Arial" panose="020B0604020202020204" pitchFamily="34" charset="0"/>
              </a:defRPr>
            </a:lvl2pPr>
            <a:lvl3pPr marL="1166546" indent="-233309" defTabSz="936477">
              <a:spcBef>
                <a:spcPct val="30000"/>
              </a:spcBef>
              <a:defRPr sz="1200">
                <a:solidFill>
                  <a:schemeClr val="tx1"/>
                </a:solidFill>
                <a:latin typeface="Arial" panose="020B0604020202020204" pitchFamily="34" charset="0"/>
              </a:defRPr>
            </a:lvl3pPr>
            <a:lvl4pPr marL="1633164" indent="-233309" defTabSz="936477">
              <a:spcBef>
                <a:spcPct val="30000"/>
              </a:spcBef>
              <a:defRPr sz="1200">
                <a:solidFill>
                  <a:schemeClr val="tx1"/>
                </a:solidFill>
                <a:latin typeface="Arial" panose="020B0604020202020204" pitchFamily="34" charset="0"/>
              </a:defRPr>
            </a:lvl4pPr>
            <a:lvl5pPr marL="2099782" indent="-233309" defTabSz="936477">
              <a:spcBef>
                <a:spcPct val="30000"/>
              </a:spcBef>
              <a:defRPr sz="1200">
                <a:solidFill>
                  <a:schemeClr val="tx1"/>
                </a:solidFill>
                <a:latin typeface="Arial" panose="020B0604020202020204" pitchFamily="34" charset="0"/>
              </a:defRPr>
            </a:lvl5pPr>
            <a:lvl6pPr marL="2566401" indent="-233309" defTabSz="936477"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36477"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36477"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364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688480-B547-4CA1-B6BB-8075F0F20587}" type="slidenum">
              <a:rPr lang="en-US" altLang="en-US" sz="1100"/>
              <a:pPr>
                <a:spcBef>
                  <a:spcPct val="0"/>
                </a:spcBef>
              </a:pPr>
              <a:t>2</a:t>
            </a:fld>
            <a:endParaRPr lang="en-US" altLang="en-US" sz="11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FF0000"/>
                </a:solidFill>
                <a:latin typeface="Arial" panose="020B0604020202020204" pitchFamily="34" charset="0"/>
              </a:rPr>
              <a:t>Single year folder (actually, each subfolder) is like the pallet that the bricks rest on. There are pallets for multi-year managements, local managements and construction managements.</a:t>
            </a:r>
          </a:p>
          <a:p>
            <a:pPr eaLnBrk="1" hangingPunct="1"/>
            <a:r>
              <a:rPr lang="en-US" altLang="en-US" dirty="0">
                <a:latin typeface="Arial" panose="020B0604020202020204" pitchFamily="34" charset="0"/>
              </a:rPr>
              <a:t>The list of managements is like the stack of bricks waiting to be used.</a:t>
            </a:r>
          </a:p>
        </p:txBody>
      </p:sp>
    </p:spTree>
    <p:extLst>
      <p:ext uri="{BB962C8B-B14F-4D97-AF65-F5344CB8AC3E}">
        <p14:creationId xmlns:p14="http://schemas.microsoft.com/office/powerpoint/2010/main" val="48302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a:spcBef>
                <a:spcPct val="30000"/>
              </a:spcBef>
              <a:defRPr sz="1200">
                <a:solidFill>
                  <a:schemeClr val="tx1"/>
                </a:solidFill>
                <a:latin typeface="Arial" panose="020B0604020202020204" pitchFamily="34" charset="0"/>
              </a:defRPr>
            </a:lvl1pPr>
            <a:lvl2pPr marL="758255" indent="-291636" defTabSz="936477">
              <a:spcBef>
                <a:spcPct val="30000"/>
              </a:spcBef>
              <a:defRPr sz="1200">
                <a:solidFill>
                  <a:schemeClr val="tx1"/>
                </a:solidFill>
                <a:latin typeface="Arial" panose="020B0604020202020204" pitchFamily="34" charset="0"/>
              </a:defRPr>
            </a:lvl2pPr>
            <a:lvl3pPr marL="1166546" indent="-233309" defTabSz="936477">
              <a:spcBef>
                <a:spcPct val="30000"/>
              </a:spcBef>
              <a:defRPr sz="1200">
                <a:solidFill>
                  <a:schemeClr val="tx1"/>
                </a:solidFill>
                <a:latin typeface="Arial" panose="020B0604020202020204" pitchFamily="34" charset="0"/>
              </a:defRPr>
            </a:lvl3pPr>
            <a:lvl4pPr marL="1633164" indent="-233309" defTabSz="936477">
              <a:spcBef>
                <a:spcPct val="30000"/>
              </a:spcBef>
              <a:defRPr sz="1200">
                <a:solidFill>
                  <a:schemeClr val="tx1"/>
                </a:solidFill>
                <a:latin typeface="Arial" panose="020B0604020202020204" pitchFamily="34" charset="0"/>
              </a:defRPr>
            </a:lvl4pPr>
            <a:lvl5pPr marL="2099782" indent="-233309" defTabSz="936477">
              <a:spcBef>
                <a:spcPct val="30000"/>
              </a:spcBef>
              <a:defRPr sz="1200">
                <a:solidFill>
                  <a:schemeClr val="tx1"/>
                </a:solidFill>
                <a:latin typeface="Arial" panose="020B0604020202020204" pitchFamily="34" charset="0"/>
              </a:defRPr>
            </a:lvl5pPr>
            <a:lvl6pPr marL="2566401" indent="-233309" defTabSz="936477"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36477"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36477"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364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688480-B547-4CA1-B6BB-8075F0F20587}" type="slidenum">
              <a:rPr lang="en-US" altLang="en-US" sz="1100"/>
              <a:pPr>
                <a:spcBef>
                  <a:spcPct val="0"/>
                </a:spcBef>
              </a:pPr>
              <a:t>3</a:t>
            </a:fld>
            <a:endParaRPr lang="en-US" altLang="en-US" sz="11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Each of these have:</a:t>
            </a:r>
          </a:p>
          <a:p>
            <a:pPr marL="342900" indent="-342900">
              <a:buAutoNum type="arabicPeriod"/>
            </a:pPr>
            <a:r>
              <a:rPr lang="en-US" dirty="0"/>
              <a:t>A starting point,</a:t>
            </a:r>
          </a:p>
          <a:p>
            <a:pPr marL="342900" indent="-342900">
              <a:buAutoNum type="arabicPeriod"/>
            </a:pPr>
            <a:r>
              <a:rPr lang="en-US" dirty="0"/>
              <a:t>A structured and ordered middle, and</a:t>
            </a:r>
          </a:p>
          <a:p>
            <a:pPr marL="342900" indent="-342900">
              <a:buAutoNum type="arabicPeriod"/>
            </a:pPr>
            <a:r>
              <a:rPr lang="en-US" dirty="0"/>
              <a:t>An end.</a:t>
            </a:r>
          </a:p>
        </p:txBody>
      </p:sp>
    </p:spTree>
    <p:extLst>
      <p:ext uri="{BB962C8B-B14F-4D97-AF65-F5344CB8AC3E}">
        <p14:creationId xmlns:p14="http://schemas.microsoft.com/office/powerpoint/2010/main" val="149918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a:spcBef>
                <a:spcPct val="30000"/>
              </a:spcBef>
              <a:defRPr sz="1200">
                <a:solidFill>
                  <a:schemeClr val="tx1"/>
                </a:solidFill>
                <a:latin typeface="Arial" panose="020B0604020202020204" pitchFamily="34" charset="0"/>
              </a:defRPr>
            </a:lvl1pPr>
            <a:lvl2pPr marL="758255" indent="-291636" defTabSz="936477">
              <a:spcBef>
                <a:spcPct val="30000"/>
              </a:spcBef>
              <a:defRPr sz="1200">
                <a:solidFill>
                  <a:schemeClr val="tx1"/>
                </a:solidFill>
                <a:latin typeface="Arial" panose="020B0604020202020204" pitchFamily="34" charset="0"/>
              </a:defRPr>
            </a:lvl2pPr>
            <a:lvl3pPr marL="1166546" indent="-233309" defTabSz="936477">
              <a:spcBef>
                <a:spcPct val="30000"/>
              </a:spcBef>
              <a:defRPr sz="1200">
                <a:solidFill>
                  <a:schemeClr val="tx1"/>
                </a:solidFill>
                <a:latin typeface="Arial" panose="020B0604020202020204" pitchFamily="34" charset="0"/>
              </a:defRPr>
            </a:lvl3pPr>
            <a:lvl4pPr marL="1633164" indent="-233309" defTabSz="936477">
              <a:spcBef>
                <a:spcPct val="30000"/>
              </a:spcBef>
              <a:defRPr sz="1200">
                <a:solidFill>
                  <a:schemeClr val="tx1"/>
                </a:solidFill>
                <a:latin typeface="Arial" panose="020B0604020202020204" pitchFamily="34" charset="0"/>
              </a:defRPr>
            </a:lvl4pPr>
            <a:lvl5pPr marL="2099782" indent="-233309" defTabSz="936477">
              <a:spcBef>
                <a:spcPct val="30000"/>
              </a:spcBef>
              <a:defRPr sz="1200">
                <a:solidFill>
                  <a:schemeClr val="tx1"/>
                </a:solidFill>
                <a:latin typeface="Arial" panose="020B0604020202020204" pitchFamily="34" charset="0"/>
              </a:defRPr>
            </a:lvl5pPr>
            <a:lvl6pPr marL="2566401" indent="-233309" defTabSz="936477"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36477"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36477"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364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688480-B547-4CA1-B6BB-8075F0F20587}" type="slidenum">
              <a:rPr lang="en-US" altLang="en-US" sz="1100"/>
              <a:pPr>
                <a:spcBef>
                  <a:spcPct val="0"/>
                </a:spcBef>
              </a:pPr>
              <a:t>4</a:t>
            </a:fld>
            <a:endParaRPr lang="en-US" altLang="en-US" sz="11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7618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a:spcBef>
                <a:spcPct val="30000"/>
              </a:spcBef>
              <a:defRPr sz="1200">
                <a:solidFill>
                  <a:schemeClr val="tx1"/>
                </a:solidFill>
                <a:latin typeface="Arial" panose="020B0604020202020204" pitchFamily="34" charset="0"/>
              </a:defRPr>
            </a:lvl1pPr>
            <a:lvl2pPr marL="758255" indent="-291636" defTabSz="936477">
              <a:spcBef>
                <a:spcPct val="30000"/>
              </a:spcBef>
              <a:defRPr sz="1200">
                <a:solidFill>
                  <a:schemeClr val="tx1"/>
                </a:solidFill>
                <a:latin typeface="Arial" panose="020B0604020202020204" pitchFamily="34" charset="0"/>
              </a:defRPr>
            </a:lvl2pPr>
            <a:lvl3pPr marL="1166546" indent="-233309" defTabSz="936477">
              <a:spcBef>
                <a:spcPct val="30000"/>
              </a:spcBef>
              <a:defRPr sz="1200">
                <a:solidFill>
                  <a:schemeClr val="tx1"/>
                </a:solidFill>
                <a:latin typeface="Arial" panose="020B0604020202020204" pitchFamily="34" charset="0"/>
              </a:defRPr>
            </a:lvl3pPr>
            <a:lvl4pPr marL="1633164" indent="-233309" defTabSz="936477">
              <a:spcBef>
                <a:spcPct val="30000"/>
              </a:spcBef>
              <a:defRPr sz="1200">
                <a:solidFill>
                  <a:schemeClr val="tx1"/>
                </a:solidFill>
                <a:latin typeface="Arial" panose="020B0604020202020204" pitchFamily="34" charset="0"/>
              </a:defRPr>
            </a:lvl4pPr>
            <a:lvl5pPr marL="2099782" indent="-233309" defTabSz="936477">
              <a:spcBef>
                <a:spcPct val="30000"/>
              </a:spcBef>
              <a:defRPr sz="1200">
                <a:solidFill>
                  <a:schemeClr val="tx1"/>
                </a:solidFill>
                <a:latin typeface="Arial" panose="020B0604020202020204" pitchFamily="34" charset="0"/>
              </a:defRPr>
            </a:lvl5pPr>
            <a:lvl6pPr marL="2566401" indent="-233309" defTabSz="936477"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36477"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36477"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364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688480-B547-4CA1-B6BB-8075F0F20587}" type="slidenum">
              <a:rPr lang="en-US" altLang="en-US" sz="1100"/>
              <a:pPr>
                <a:spcBef>
                  <a:spcPct val="0"/>
                </a:spcBef>
              </a:pPr>
              <a:t>5</a:t>
            </a:fld>
            <a:endParaRPr lang="en-US" altLang="en-US" sz="11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If we wanted to build a Corn-Soybean-Wheat rotation from single year managements, like this…</a:t>
            </a:r>
          </a:p>
        </p:txBody>
      </p:sp>
    </p:spTree>
    <p:extLst>
      <p:ext uri="{BB962C8B-B14F-4D97-AF65-F5344CB8AC3E}">
        <p14:creationId xmlns:p14="http://schemas.microsoft.com/office/powerpoint/2010/main" val="311032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a:spcBef>
                <a:spcPct val="30000"/>
              </a:spcBef>
              <a:defRPr sz="1200">
                <a:solidFill>
                  <a:schemeClr val="tx1"/>
                </a:solidFill>
                <a:latin typeface="Arial" panose="020B0604020202020204" pitchFamily="34" charset="0"/>
              </a:defRPr>
            </a:lvl1pPr>
            <a:lvl2pPr marL="758255" indent="-291636" defTabSz="936477">
              <a:spcBef>
                <a:spcPct val="30000"/>
              </a:spcBef>
              <a:defRPr sz="1200">
                <a:solidFill>
                  <a:schemeClr val="tx1"/>
                </a:solidFill>
                <a:latin typeface="Arial" panose="020B0604020202020204" pitchFamily="34" charset="0"/>
              </a:defRPr>
            </a:lvl2pPr>
            <a:lvl3pPr marL="1166546" indent="-233309" defTabSz="936477">
              <a:spcBef>
                <a:spcPct val="30000"/>
              </a:spcBef>
              <a:defRPr sz="1200">
                <a:solidFill>
                  <a:schemeClr val="tx1"/>
                </a:solidFill>
                <a:latin typeface="Arial" panose="020B0604020202020204" pitchFamily="34" charset="0"/>
              </a:defRPr>
            </a:lvl3pPr>
            <a:lvl4pPr marL="1633164" indent="-233309" defTabSz="936477">
              <a:spcBef>
                <a:spcPct val="30000"/>
              </a:spcBef>
              <a:defRPr sz="1200">
                <a:solidFill>
                  <a:schemeClr val="tx1"/>
                </a:solidFill>
                <a:latin typeface="Arial" panose="020B0604020202020204" pitchFamily="34" charset="0"/>
              </a:defRPr>
            </a:lvl4pPr>
            <a:lvl5pPr marL="2099782" indent="-233309" defTabSz="936477">
              <a:spcBef>
                <a:spcPct val="30000"/>
              </a:spcBef>
              <a:defRPr sz="1200">
                <a:solidFill>
                  <a:schemeClr val="tx1"/>
                </a:solidFill>
                <a:latin typeface="Arial" panose="020B0604020202020204" pitchFamily="34" charset="0"/>
              </a:defRPr>
            </a:lvl5pPr>
            <a:lvl6pPr marL="2566401" indent="-233309" defTabSz="936477"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36477"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36477"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364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688480-B547-4CA1-B6BB-8075F0F20587}" type="slidenum">
              <a:rPr lang="en-US" altLang="en-US" sz="1100"/>
              <a:pPr>
                <a:spcBef>
                  <a:spcPct val="0"/>
                </a:spcBef>
              </a:pPr>
              <a:t>6</a:t>
            </a:fld>
            <a:endParaRPr lang="en-US" altLang="en-US" sz="11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We would use the rotation builder in RUSLE2.</a:t>
            </a:r>
          </a:p>
          <a:p>
            <a:pPr marL="228600" indent="-228600" eaLnBrk="1" hangingPunct="1">
              <a:buAutoNum type="arabicPeriod"/>
            </a:pPr>
            <a:r>
              <a:rPr lang="en-US" altLang="en-US" dirty="0">
                <a:latin typeface="Arial" panose="020B0604020202020204" pitchFamily="34" charset="0"/>
              </a:rPr>
              <a:t>We would start by opening the corn management record.</a:t>
            </a:r>
          </a:p>
          <a:p>
            <a:pPr marL="228600" indent="-228600" eaLnBrk="1" hangingPunct="1">
              <a:buAutoNum type="arabicPeriod"/>
            </a:pPr>
            <a:r>
              <a:rPr lang="en-US" altLang="en-US" dirty="0">
                <a:latin typeface="Arial" panose="020B0604020202020204" pitchFamily="34" charset="0"/>
              </a:rPr>
              <a:t>Then, click on the “Add to this management to make a new one” Open button at the top, left-corner of the management.</a:t>
            </a:r>
          </a:p>
          <a:p>
            <a:pPr marL="228600" indent="-228600" eaLnBrk="1" hangingPunct="1">
              <a:buAutoNum type="arabicPeriod"/>
            </a:pPr>
            <a:r>
              <a:rPr lang="en-US" altLang="en-US" dirty="0">
                <a:latin typeface="Arial" panose="020B0604020202020204" pitchFamily="34" charset="0"/>
              </a:rPr>
              <a:t>A window will appear asking you to name the new rotation you will be creating.  Enter a name and click “OK”.</a:t>
            </a:r>
          </a:p>
          <a:p>
            <a:pPr marL="228600" indent="-228600" eaLnBrk="1" hangingPunct="1">
              <a:buAutoNum type="arabicPeriod"/>
            </a:pPr>
            <a:r>
              <a:rPr lang="en-US" altLang="en-US" dirty="0">
                <a:latin typeface="Arial" panose="020B0604020202020204" pitchFamily="34" charset="0"/>
              </a:rPr>
              <a:t>A new Rotation-Builder window will appear with the new management name and location at the top of the window.  In this case the location is the temp\ folder and the name of the management is Corn-Soybeans-Wheat.</a:t>
            </a:r>
          </a:p>
          <a:p>
            <a:pPr marL="228600" indent="-228600" eaLnBrk="1" hangingPunct="1">
              <a:buAutoNum type="arabicPeriod"/>
            </a:pPr>
            <a:endParaRPr lang="en-US" altLang="en-US" dirty="0">
              <a:latin typeface="Arial" panose="020B0604020202020204" pitchFamily="34" charset="0"/>
            </a:endParaRPr>
          </a:p>
          <a:p>
            <a:pPr marL="228600" indent="-228600" eaLnBrk="1" hangingPunct="1">
              <a:buAutoNum type="arabicPeriod"/>
            </a:pPr>
            <a:endParaRPr lang="en-US" altLang="en-US" dirty="0">
              <a:latin typeface="Arial" panose="020B0604020202020204" pitchFamily="34" charset="0"/>
            </a:endParaRPr>
          </a:p>
          <a:p>
            <a:pPr marL="228600" indent="-228600" eaLnBrk="1" hangingPunct="1">
              <a:buAutoNum type="arabicPeriod"/>
            </a:pPr>
            <a:endParaRPr lang="en-US" altLang="en-US" dirty="0">
              <a:latin typeface="Arial" panose="020B0604020202020204" pitchFamily="34" charset="0"/>
            </a:endParaRPr>
          </a:p>
        </p:txBody>
      </p:sp>
    </p:spTree>
    <p:extLst>
      <p:ext uri="{BB962C8B-B14F-4D97-AF65-F5344CB8AC3E}">
        <p14:creationId xmlns:p14="http://schemas.microsoft.com/office/powerpoint/2010/main" val="315389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a:spcBef>
                <a:spcPct val="30000"/>
              </a:spcBef>
              <a:defRPr sz="1200">
                <a:solidFill>
                  <a:schemeClr val="tx1"/>
                </a:solidFill>
                <a:latin typeface="Arial" panose="020B0604020202020204" pitchFamily="34" charset="0"/>
              </a:defRPr>
            </a:lvl1pPr>
            <a:lvl2pPr marL="758255" indent="-291636" defTabSz="936477">
              <a:spcBef>
                <a:spcPct val="30000"/>
              </a:spcBef>
              <a:defRPr sz="1200">
                <a:solidFill>
                  <a:schemeClr val="tx1"/>
                </a:solidFill>
                <a:latin typeface="Arial" panose="020B0604020202020204" pitchFamily="34" charset="0"/>
              </a:defRPr>
            </a:lvl2pPr>
            <a:lvl3pPr marL="1166546" indent="-233309" defTabSz="936477">
              <a:spcBef>
                <a:spcPct val="30000"/>
              </a:spcBef>
              <a:defRPr sz="1200">
                <a:solidFill>
                  <a:schemeClr val="tx1"/>
                </a:solidFill>
                <a:latin typeface="Arial" panose="020B0604020202020204" pitchFamily="34" charset="0"/>
              </a:defRPr>
            </a:lvl3pPr>
            <a:lvl4pPr marL="1633164" indent="-233309" defTabSz="936477">
              <a:spcBef>
                <a:spcPct val="30000"/>
              </a:spcBef>
              <a:defRPr sz="1200">
                <a:solidFill>
                  <a:schemeClr val="tx1"/>
                </a:solidFill>
                <a:latin typeface="Arial" panose="020B0604020202020204" pitchFamily="34" charset="0"/>
              </a:defRPr>
            </a:lvl4pPr>
            <a:lvl5pPr marL="2099782" indent="-233309" defTabSz="936477">
              <a:spcBef>
                <a:spcPct val="30000"/>
              </a:spcBef>
              <a:defRPr sz="1200">
                <a:solidFill>
                  <a:schemeClr val="tx1"/>
                </a:solidFill>
                <a:latin typeface="Arial" panose="020B0604020202020204" pitchFamily="34" charset="0"/>
              </a:defRPr>
            </a:lvl5pPr>
            <a:lvl6pPr marL="2566401" indent="-233309" defTabSz="936477"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36477"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36477"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364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688480-B547-4CA1-B6BB-8075F0F20587}" type="slidenum">
              <a:rPr lang="en-US" altLang="en-US" sz="1100"/>
              <a:pPr>
                <a:spcBef>
                  <a:spcPct val="0"/>
                </a:spcBef>
              </a:pPr>
              <a:t>7</a:t>
            </a:fld>
            <a:endParaRPr lang="en-US" altLang="en-US" sz="11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Continued from last slide.</a:t>
            </a:r>
          </a:p>
          <a:p>
            <a:pPr marL="228600" indent="-228600" eaLnBrk="1" hangingPunct="1">
              <a:buAutoNum type="arabicPeriod"/>
            </a:pPr>
            <a:r>
              <a:rPr lang="en-US" altLang="en-US" dirty="0">
                <a:latin typeface="Arial" panose="020B0604020202020204" pitchFamily="34" charset="0"/>
              </a:rPr>
              <a:t>Click on the “+” button to add a line in the rotation builder.  Note that each line is a brick and that you are “picking and stacking bricks” in this window.</a:t>
            </a:r>
          </a:p>
          <a:p>
            <a:pPr marL="228600" indent="-228600" eaLnBrk="1" hangingPunct="1">
              <a:buAutoNum type="arabicPeriod"/>
            </a:pPr>
            <a:r>
              <a:rPr lang="en-US" altLang="en-US" dirty="0">
                <a:latin typeface="Arial" panose="020B0604020202020204" pitchFamily="34" charset="0"/>
              </a:rPr>
              <a:t>A new line will appear as a duplicate of the one above it for the next available year (notice the date change from year 1 to year 2).</a:t>
            </a:r>
          </a:p>
          <a:p>
            <a:pPr marL="228600" indent="-228600" eaLnBrk="1" hangingPunct="1">
              <a:buAutoNum type="arabicPeriod"/>
            </a:pPr>
            <a:r>
              <a:rPr lang="en-US" altLang="en-US" dirty="0">
                <a:latin typeface="Arial" panose="020B0604020202020204" pitchFamily="34" charset="0"/>
              </a:rPr>
              <a:t>Click on the drop-down menu button to select the Soybean management record.</a:t>
            </a:r>
          </a:p>
          <a:p>
            <a:pPr marL="228600" indent="-228600" eaLnBrk="1" hangingPunct="1">
              <a:buAutoNum type="arabicPeriod"/>
            </a:pPr>
            <a:r>
              <a:rPr lang="en-US" altLang="en-US" dirty="0">
                <a:latin typeface="Arial" panose="020B0604020202020204" pitchFamily="34" charset="0"/>
              </a:rPr>
              <a:t>Repeat the above steps to add wheat.</a:t>
            </a:r>
          </a:p>
          <a:p>
            <a:pPr marL="228600" indent="-228600" eaLnBrk="1" hangingPunct="1">
              <a:buAutoNum type="arabicPeriod"/>
            </a:pPr>
            <a:r>
              <a:rPr lang="en-US" altLang="en-US" dirty="0">
                <a:latin typeface="Arial" panose="020B0604020202020204" pitchFamily="34" charset="0"/>
              </a:rPr>
              <a:t>Notice that the “stack of bricks” is listed in the table on the left.</a:t>
            </a:r>
          </a:p>
          <a:p>
            <a:pPr marL="228600" indent="-228600" eaLnBrk="1" hangingPunct="1">
              <a:buAutoNum type="arabicPeriod"/>
            </a:pPr>
            <a:r>
              <a:rPr lang="en-US" altLang="en-US" dirty="0">
                <a:latin typeface="Arial" panose="020B0604020202020204" pitchFamily="34" charset="0"/>
              </a:rPr>
              <a:t>The sequential list of all operations in the new management is listed in the table on the right.</a:t>
            </a:r>
          </a:p>
          <a:p>
            <a:pPr marL="228600" indent="-228600" eaLnBrk="1" hangingPunct="1">
              <a:buAutoNum type="arabicPeriod"/>
            </a:pPr>
            <a:r>
              <a:rPr lang="en-US" altLang="en-US" dirty="0">
                <a:latin typeface="Arial" panose="020B0604020202020204" pitchFamily="34" charset="0"/>
              </a:rPr>
              <a:t>Use the “correct dates by:” column to slide the start/end dates of the managements as needed.</a:t>
            </a:r>
          </a:p>
          <a:p>
            <a:pPr marL="228600" indent="-228600" eaLnBrk="1" hangingPunct="1">
              <a:buAutoNum type="arabicPeriod"/>
            </a:pPr>
            <a:r>
              <a:rPr lang="en-US" altLang="en-US" dirty="0">
                <a:latin typeface="Arial" panose="020B0604020202020204" pitchFamily="34" charset="0"/>
              </a:rPr>
              <a:t>Click “Apply/Close” button in the lower left corner when done.</a:t>
            </a:r>
          </a:p>
          <a:p>
            <a:pPr marL="228600" indent="-228600" eaLnBrk="1" hangingPunct="1">
              <a:buAutoNum type="arabicPeriod"/>
            </a:pPr>
            <a:endParaRPr lang="en-US" altLang="en-US" dirty="0">
              <a:latin typeface="Arial" panose="020B0604020202020204" pitchFamily="34" charset="0"/>
            </a:endParaRPr>
          </a:p>
          <a:p>
            <a:pPr marL="228600" indent="-228600" eaLnBrk="1" hangingPunct="1">
              <a:buAutoNum type="arabicPeriod"/>
            </a:pPr>
            <a:endParaRPr lang="en-US" altLang="en-US" dirty="0">
              <a:latin typeface="Arial" panose="020B0604020202020204" pitchFamily="34" charset="0"/>
            </a:endParaRPr>
          </a:p>
          <a:p>
            <a:pPr marL="228600" indent="-228600" eaLnBrk="1" hangingPunct="1">
              <a:buAutoNum type="arabicPeriod"/>
            </a:pPr>
            <a:endParaRPr lang="en-US" altLang="en-US" dirty="0">
              <a:latin typeface="Arial" panose="020B0604020202020204" pitchFamily="34" charset="0"/>
            </a:endParaRPr>
          </a:p>
          <a:p>
            <a:pPr marL="228600" indent="-228600" eaLnBrk="1" hangingPunct="1">
              <a:buAutoNum type="arabicPeriod"/>
            </a:pPr>
            <a:endParaRPr lang="en-US" altLang="en-US" dirty="0">
              <a:latin typeface="Arial" panose="020B0604020202020204" pitchFamily="34" charset="0"/>
            </a:endParaRPr>
          </a:p>
        </p:txBody>
      </p:sp>
    </p:spTree>
    <p:extLst>
      <p:ext uri="{BB962C8B-B14F-4D97-AF65-F5344CB8AC3E}">
        <p14:creationId xmlns:p14="http://schemas.microsoft.com/office/powerpoint/2010/main" val="331280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a:spcBef>
                <a:spcPct val="30000"/>
              </a:spcBef>
              <a:defRPr sz="1200">
                <a:solidFill>
                  <a:schemeClr val="tx1"/>
                </a:solidFill>
                <a:latin typeface="Arial" panose="020B0604020202020204" pitchFamily="34" charset="0"/>
              </a:defRPr>
            </a:lvl1pPr>
            <a:lvl2pPr marL="758255" indent="-291636" defTabSz="936477">
              <a:spcBef>
                <a:spcPct val="30000"/>
              </a:spcBef>
              <a:defRPr sz="1200">
                <a:solidFill>
                  <a:schemeClr val="tx1"/>
                </a:solidFill>
                <a:latin typeface="Arial" panose="020B0604020202020204" pitchFamily="34" charset="0"/>
              </a:defRPr>
            </a:lvl2pPr>
            <a:lvl3pPr marL="1166546" indent="-233309" defTabSz="936477">
              <a:spcBef>
                <a:spcPct val="30000"/>
              </a:spcBef>
              <a:defRPr sz="1200">
                <a:solidFill>
                  <a:schemeClr val="tx1"/>
                </a:solidFill>
                <a:latin typeface="Arial" panose="020B0604020202020204" pitchFamily="34" charset="0"/>
              </a:defRPr>
            </a:lvl3pPr>
            <a:lvl4pPr marL="1633164" indent="-233309" defTabSz="936477">
              <a:spcBef>
                <a:spcPct val="30000"/>
              </a:spcBef>
              <a:defRPr sz="1200">
                <a:solidFill>
                  <a:schemeClr val="tx1"/>
                </a:solidFill>
                <a:latin typeface="Arial" panose="020B0604020202020204" pitchFamily="34" charset="0"/>
              </a:defRPr>
            </a:lvl4pPr>
            <a:lvl5pPr marL="2099782" indent="-233309" defTabSz="936477">
              <a:spcBef>
                <a:spcPct val="30000"/>
              </a:spcBef>
              <a:defRPr sz="1200">
                <a:solidFill>
                  <a:schemeClr val="tx1"/>
                </a:solidFill>
                <a:latin typeface="Arial" panose="020B0604020202020204" pitchFamily="34" charset="0"/>
              </a:defRPr>
            </a:lvl5pPr>
            <a:lvl6pPr marL="2566401" indent="-233309" defTabSz="936477"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36477"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36477"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364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688480-B547-4CA1-B6BB-8075F0F20587}" type="slidenum">
              <a:rPr lang="en-US" altLang="en-US" sz="1100"/>
              <a:pPr>
                <a:spcBef>
                  <a:spcPct val="0"/>
                </a:spcBef>
              </a:pPr>
              <a:t>8</a:t>
            </a:fld>
            <a:endParaRPr lang="en-US" altLang="en-US" sz="11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Continued from last slide.</a:t>
            </a:r>
          </a:p>
          <a:p>
            <a:pPr marL="228600" indent="-228600" eaLnBrk="1" hangingPunct="1">
              <a:buAutoNum type="arabicPeriod"/>
            </a:pPr>
            <a:r>
              <a:rPr lang="en-US" altLang="en-US" dirty="0">
                <a:latin typeface="Arial" panose="020B0604020202020204" pitchFamily="34" charset="0"/>
              </a:rPr>
              <a:t>Click on the “Save as” icon to save the management in the “c. folder”</a:t>
            </a:r>
          </a:p>
          <a:p>
            <a:pPr marL="228600" indent="-228600" eaLnBrk="1" hangingPunct="1">
              <a:buAutoNum type="arabicPeriod"/>
            </a:pPr>
            <a:r>
              <a:rPr lang="en-US" altLang="en-US" dirty="0">
                <a:latin typeface="Arial" panose="020B0604020202020204" pitchFamily="34" charset="0"/>
              </a:rPr>
              <a:t>You may need to navigate to the  “c. folder” in the “Save as” window.</a:t>
            </a:r>
          </a:p>
          <a:p>
            <a:pPr marL="228600" indent="-228600" eaLnBrk="1" hangingPunct="1">
              <a:buAutoNum type="arabicPeriod"/>
            </a:pPr>
            <a:r>
              <a:rPr lang="en-US" altLang="en-US" dirty="0">
                <a:latin typeface="Arial" panose="020B0604020202020204" pitchFamily="34" charset="0"/>
              </a:rPr>
              <a:t>Click “Save” in the lower right corner of the window to save the newly created management record.</a:t>
            </a:r>
          </a:p>
          <a:p>
            <a:pPr marL="228600" indent="-228600" eaLnBrk="1" hangingPunct="1">
              <a:buAutoNum type="arabicPeriod"/>
            </a:pPr>
            <a:r>
              <a:rPr lang="en-US" altLang="en-US" dirty="0">
                <a:latin typeface="Arial" panose="020B0604020202020204" pitchFamily="34" charset="0"/>
              </a:rPr>
              <a:t>The management window will display the name and location of the new management at the top.</a:t>
            </a:r>
          </a:p>
          <a:p>
            <a:pPr marL="0" indent="0" eaLnBrk="1" hangingPunct="1">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106763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a:spcBef>
                <a:spcPct val="30000"/>
              </a:spcBef>
              <a:defRPr sz="1200">
                <a:solidFill>
                  <a:schemeClr val="tx1"/>
                </a:solidFill>
                <a:latin typeface="Arial" panose="020B0604020202020204" pitchFamily="34" charset="0"/>
              </a:defRPr>
            </a:lvl1pPr>
            <a:lvl2pPr marL="758255" indent="-291636" defTabSz="936477">
              <a:spcBef>
                <a:spcPct val="30000"/>
              </a:spcBef>
              <a:defRPr sz="1200">
                <a:solidFill>
                  <a:schemeClr val="tx1"/>
                </a:solidFill>
                <a:latin typeface="Arial" panose="020B0604020202020204" pitchFamily="34" charset="0"/>
              </a:defRPr>
            </a:lvl2pPr>
            <a:lvl3pPr marL="1166546" indent="-233309" defTabSz="936477">
              <a:spcBef>
                <a:spcPct val="30000"/>
              </a:spcBef>
              <a:defRPr sz="1200">
                <a:solidFill>
                  <a:schemeClr val="tx1"/>
                </a:solidFill>
                <a:latin typeface="Arial" panose="020B0604020202020204" pitchFamily="34" charset="0"/>
              </a:defRPr>
            </a:lvl3pPr>
            <a:lvl4pPr marL="1633164" indent="-233309" defTabSz="936477">
              <a:spcBef>
                <a:spcPct val="30000"/>
              </a:spcBef>
              <a:defRPr sz="1200">
                <a:solidFill>
                  <a:schemeClr val="tx1"/>
                </a:solidFill>
                <a:latin typeface="Arial" panose="020B0604020202020204" pitchFamily="34" charset="0"/>
              </a:defRPr>
            </a:lvl4pPr>
            <a:lvl5pPr marL="2099782" indent="-233309" defTabSz="936477">
              <a:spcBef>
                <a:spcPct val="30000"/>
              </a:spcBef>
              <a:defRPr sz="1200">
                <a:solidFill>
                  <a:schemeClr val="tx1"/>
                </a:solidFill>
                <a:latin typeface="Arial" panose="020B0604020202020204" pitchFamily="34" charset="0"/>
              </a:defRPr>
            </a:lvl5pPr>
            <a:lvl6pPr marL="2566401" indent="-233309" defTabSz="936477"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36477"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36477"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364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688480-B547-4CA1-B6BB-8075F0F20587}" type="slidenum">
              <a:rPr lang="en-US" altLang="en-US" sz="1100"/>
              <a:pPr>
                <a:spcBef>
                  <a:spcPct val="0"/>
                </a:spcBef>
              </a:pPr>
              <a:t>9</a:t>
            </a:fld>
            <a:endParaRPr lang="en-US" altLang="en-US" sz="11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Care needs to be taken when building rotations because the bricks (i.e., the managements) can be broken!</a:t>
            </a:r>
          </a:p>
          <a:p>
            <a:pPr eaLnBrk="1" hangingPunct="1"/>
            <a:r>
              <a:rPr lang="en-US" altLang="en-US" dirty="0">
                <a:latin typeface="Arial" panose="020B0604020202020204" pitchFamily="34" charset="0"/>
              </a:rPr>
              <a:t>If you try to start a management before the last one ends by sliding the dates back too far, that may result in dates of one or more operations changing so that the integrity of the single year management is not longer the same as the original record.  You should always check the dates of the operations in the new rotation to make sure they make sense, that nothing is “broken”, and that there are no unintentional fallow or gap years were there ought not to be.</a:t>
            </a:r>
          </a:p>
        </p:txBody>
      </p:sp>
    </p:spTree>
    <p:extLst>
      <p:ext uri="{BB962C8B-B14F-4D97-AF65-F5344CB8AC3E}">
        <p14:creationId xmlns:p14="http://schemas.microsoft.com/office/powerpoint/2010/main" val="1139020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30954" t="19536" r="7602" b="19021"/>
          <a:stretch/>
        </p:blipFill>
        <p:spPr>
          <a:xfrm>
            <a:off x="5581898" y="3341077"/>
            <a:ext cx="3063874" cy="2027907"/>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31638"/>
            <a:ext cx="5402385" cy="4136630"/>
          </a:xfrm>
          <a:prstGeom prst="rect">
            <a:avLst/>
          </a:prstGeom>
        </p:spPr>
      </p:pic>
      <p:sp>
        <p:nvSpPr>
          <p:cNvPr id="2" name="Title 1"/>
          <p:cNvSpPr>
            <a:spLocks noGrp="1"/>
          </p:cNvSpPr>
          <p:nvPr>
            <p:ph type="ctrTitle"/>
          </p:nvPr>
        </p:nvSpPr>
        <p:spPr>
          <a:xfrm>
            <a:off x="470877" y="5600674"/>
            <a:ext cx="7070969" cy="649681"/>
          </a:xfrm>
        </p:spPr>
        <p:txBody>
          <a:bodyPr>
            <a:normAutofit/>
          </a:bodyPr>
          <a:lstStyle>
            <a:lvl1pPr algn="l">
              <a:defRPr sz="3000" b="1">
                <a:solidFill>
                  <a:schemeClr val="bg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70877" y="6250355"/>
            <a:ext cx="3143738" cy="412261"/>
          </a:xfrm>
        </p:spPr>
        <p:txBody>
          <a:bodyPr>
            <a:normAutofit/>
          </a:bodyPr>
          <a:lstStyle>
            <a:lvl1pPr marL="0" indent="0" algn="l">
              <a:buNone/>
              <a:defRPr sz="15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 Presenter</a:t>
            </a:r>
          </a:p>
        </p:txBody>
      </p:sp>
      <p:pic>
        <p:nvPicPr>
          <p:cNvPr id="16" name="Picture 15" descr="NRCS_Title-Raindrop1.png"/>
          <p:cNvPicPr>
            <a:picLocks noChangeAspect="1"/>
          </p:cNvPicPr>
          <p:nvPr userDrawn="1"/>
        </p:nvPicPr>
        <p:blipFill rotWithShape="1">
          <a:blip r:embed="rId5">
            <a:extLst>
              <a:ext uri="{28A0092B-C50C-407E-A947-70E740481C1C}">
                <a14:useLocalDpi xmlns:a14="http://schemas.microsoft.com/office/drawing/2010/main" val="0"/>
              </a:ext>
            </a:extLst>
          </a:blip>
          <a:srcRect l="74039" t="16381" b="21472"/>
          <a:stretch/>
        </p:blipFill>
        <p:spPr>
          <a:xfrm>
            <a:off x="6770076" y="1133231"/>
            <a:ext cx="2373924" cy="4261977"/>
          </a:xfrm>
          <a:prstGeom prst="rect">
            <a:avLst/>
          </a:prstGeom>
        </p:spPr>
      </p:pic>
      <p:pic>
        <p:nvPicPr>
          <p:cNvPr id="19" name="Picture 18" descr="NRCS_Title-Raindrop1.png"/>
          <p:cNvPicPr>
            <a:picLocks noChangeAspect="1"/>
          </p:cNvPicPr>
          <p:nvPr userDrawn="1"/>
        </p:nvPicPr>
        <p:blipFill rotWithShape="1">
          <a:blip r:embed="rId6">
            <a:extLst>
              <a:ext uri="{28A0092B-C50C-407E-A947-70E740481C1C}">
                <a14:useLocalDpi xmlns:a14="http://schemas.microsoft.com/office/drawing/2010/main" val="0"/>
              </a:ext>
            </a:extLst>
          </a:blip>
          <a:srcRect l="61045" t="48718" r="34080" b="44444"/>
          <a:stretch/>
        </p:blipFill>
        <p:spPr>
          <a:xfrm>
            <a:off x="5581898" y="3341076"/>
            <a:ext cx="445717" cy="468923"/>
          </a:xfrm>
          <a:prstGeom prst="rect">
            <a:avLst/>
          </a:prstGeom>
        </p:spPr>
      </p:pic>
      <p:sp>
        <p:nvSpPr>
          <p:cNvPr id="20" name="Content Placeholder 19"/>
          <p:cNvSpPr>
            <a:spLocks noGrp="1"/>
          </p:cNvSpPr>
          <p:nvPr>
            <p:ph sz="quarter" idx="10" hasCustomPrompt="1"/>
          </p:nvPr>
        </p:nvSpPr>
        <p:spPr>
          <a:xfrm>
            <a:off x="5616943" y="1249851"/>
            <a:ext cx="2266950" cy="342900"/>
          </a:xfrm>
        </p:spPr>
        <p:txBody>
          <a:bodyPr anchor="ctr">
            <a:normAutofit/>
          </a:bodyPr>
          <a:lstStyle>
            <a:lvl1pPr>
              <a:defRPr sz="1000" b="0" spc="300" baseline="0">
                <a:solidFill>
                  <a:srgbClr val="FEC20D"/>
                </a:solidFill>
              </a:defRPr>
            </a:lvl1pPr>
          </a:lstStyle>
          <a:p>
            <a:pPr lvl="0"/>
            <a:r>
              <a:rPr lang="en-US" dirty="0"/>
              <a:t>State Name</a:t>
            </a:r>
          </a:p>
        </p:txBody>
      </p:sp>
    </p:spTree>
    <p:extLst>
      <p:ext uri="{BB962C8B-B14F-4D97-AF65-F5344CB8AC3E}">
        <p14:creationId xmlns:p14="http://schemas.microsoft.com/office/powerpoint/2010/main" val="271478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66" t="26731" r="27577"/>
          <a:stretch/>
        </p:blipFill>
        <p:spPr>
          <a:xfrm>
            <a:off x="5581897" y="3341077"/>
            <a:ext cx="3562103" cy="2032000"/>
          </a:xfrm>
          <a:prstGeom prst="rect">
            <a:avLst/>
          </a:prstGeom>
        </p:spPr>
      </p:pic>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1" t="18151" r="13724" b="14227"/>
          <a:stretch/>
        </p:blipFill>
        <p:spPr>
          <a:xfrm>
            <a:off x="5581899" y="1260232"/>
            <a:ext cx="3562102" cy="1856153"/>
          </a:xfrm>
          <a:prstGeom prst="rect">
            <a:avLst/>
          </a:prstGeom>
        </p:spPr>
      </p:pic>
      <p:sp>
        <p:nvSpPr>
          <p:cNvPr id="2" name="Title 1"/>
          <p:cNvSpPr>
            <a:spLocks noGrp="1"/>
          </p:cNvSpPr>
          <p:nvPr>
            <p:ph type="title" hasCustomPrompt="1"/>
          </p:nvPr>
        </p:nvSpPr>
        <p:spPr>
          <a:xfrm>
            <a:off x="614854" y="2433516"/>
            <a:ext cx="4367456" cy="2402254"/>
          </a:xfrm>
        </p:spPr>
        <p:txBody>
          <a:bodyPr anchor="t"/>
          <a:lstStyle>
            <a:lvl1pPr algn="l">
              <a:lnSpc>
                <a:spcPct val="90000"/>
              </a:lnSpc>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14854" y="1504462"/>
            <a:ext cx="3761764" cy="929054"/>
          </a:xfrm>
        </p:spPr>
        <p:txBody>
          <a:bodyPr anchor="b"/>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NRCS-Divider-Slide_Raindrop.png"/>
          <p:cNvPicPr>
            <a:picLocks noChangeAspect="1"/>
          </p:cNvPicPr>
          <p:nvPr userDrawn="1"/>
        </p:nvPicPr>
        <p:blipFill rotWithShape="1">
          <a:blip r:embed="rId5">
            <a:extLst>
              <a:ext uri="{28A0092B-C50C-407E-A947-70E740481C1C}">
                <a14:useLocalDpi xmlns:a14="http://schemas.microsoft.com/office/drawing/2010/main" val="0"/>
              </a:ext>
            </a:extLst>
          </a:blip>
          <a:srcRect b="42253"/>
          <a:stretch/>
        </p:blipFill>
        <p:spPr>
          <a:xfrm>
            <a:off x="7895119" y="2031999"/>
            <a:ext cx="1258650" cy="2676770"/>
          </a:xfrm>
          <a:prstGeom prst="rect">
            <a:avLst/>
          </a:prstGeom>
        </p:spPr>
      </p:pic>
    </p:spTree>
    <p:extLst>
      <p:ext uri="{BB962C8B-B14F-4D97-AF65-F5344CB8AC3E}">
        <p14:creationId xmlns:p14="http://schemas.microsoft.com/office/powerpoint/2010/main" val="280729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9352" y="635000"/>
            <a:ext cx="8229600" cy="806938"/>
          </a:xfrm>
        </p:spPr>
        <p:txBody>
          <a:bodyPr/>
          <a:lstStyle/>
          <a:p>
            <a:r>
              <a:rPr lang="en-US"/>
              <a:t>Click to edit Master title style</a:t>
            </a:r>
            <a:endParaRPr lang="en-US" dirty="0"/>
          </a:p>
        </p:txBody>
      </p:sp>
      <p:sp>
        <p:nvSpPr>
          <p:cNvPr id="3" name="Content Placeholder 2"/>
          <p:cNvSpPr>
            <a:spLocks noGrp="1"/>
          </p:cNvSpPr>
          <p:nvPr>
            <p:ph idx="1"/>
          </p:nvPr>
        </p:nvSpPr>
        <p:spPr>
          <a:xfrm>
            <a:off x="261815" y="1600200"/>
            <a:ext cx="763172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0"/>
          </p:nvPr>
        </p:nvSpPr>
        <p:spPr>
          <a:xfrm>
            <a:off x="8059616" y="1609726"/>
            <a:ext cx="949203" cy="3792660"/>
          </a:xfrm>
        </p:spPr>
        <p:txBody>
          <a:bodyPr/>
          <a:lstStyle/>
          <a:p>
            <a:r>
              <a:rPr lang="en-US"/>
              <a:t>Click icon to add picture</a:t>
            </a:r>
          </a:p>
        </p:txBody>
      </p:sp>
      <p:sp>
        <p:nvSpPr>
          <p:cNvPr id="10" name="Slide Number Placeholder 5"/>
          <p:cNvSpPr>
            <a:spLocks noGrp="1"/>
          </p:cNvSpPr>
          <p:nvPr>
            <p:ph type="sldNum" sz="quarter" idx="4"/>
          </p:nvPr>
        </p:nvSpPr>
        <p:spPr>
          <a:xfrm>
            <a:off x="691661" y="63236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a:p>
        </p:txBody>
      </p:sp>
    </p:spTree>
    <p:extLst>
      <p:ext uri="{BB962C8B-B14F-4D97-AF65-F5344CB8AC3E}">
        <p14:creationId xmlns:p14="http://schemas.microsoft.com/office/powerpoint/2010/main" val="215317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1815" y="1600200"/>
            <a:ext cx="681110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a:xfrm>
            <a:off x="7151077" y="1609969"/>
            <a:ext cx="1867875" cy="39780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hasCustomPrompt="1"/>
          </p:nvPr>
        </p:nvSpPr>
        <p:spPr>
          <a:xfrm>
            <a:off x="7209694" y="2413000"/>
            <a:ext cx="1760413" cy="3067050"/>
          </a:xfrm>
        </p:spPr>
        <p:txBody>
          <a:bodyPr>
            <a:normAutofit/>
          </a:bodyPr>
          <a:lstStyle>
            <a:lvl1pPr algn="l">
              <a:defRPr sz="1000" b="0">
                <a:solidFill>
                  <a:schemeClr val="tx1"/>
                </a:solidFill>
              </a:defRPr>
            </a:lvl1pPr>
            <a:lvl5pPr marL="1828800" indent="0">
              <a:buNone/>
              <a:defRPr/>
            </a:lvl5pPr>
          </a:lstStyle>
          <a:p>
            <a:pPr lvl="0"/>
            <a:r>
              <a:rPr lang="en-US" dirty="0"/>
              <a:t>Fifth level</a:t>
            </a:r>
          </a:p>
        </p:txBody>
      </p:sp>
      <p:sp>
        <p:nvSpPr>
          <p:cNvPr id="14" name="Text Placeholder 13"/>
          <p:cNvSpPr>
            <a:spLocks noGrp="1"/>
          </p:cNvSpPr>
          <p:nvPr>
            <p:ph type="body" sz="quarter" idx="11"/>
          </p:nvPr>
        </p:nvSpPr>
        <p:spPr>
          <a:xfrm>
            <a:off x="7208624" y="1709738"/>
            <a:ext cx="1762218" cy="615339"/>
          </a:xfrm>
        </p:spPr>
        <p:txBody>
          <a:bodyPr>
            <a:noAutofit/>
          </a:bodyPr>
          <a:lstStyle>
            <a:lvl1pPr>
              <a:defRPr sz="1200">
                <a:solidFill>
                  <a:srgbClr val="139AB2"/>
                </a:solidFill>
              </a:defRPr>
            </a:lvl1pPr>
          </a:lstStyle>
          <a:p>
            <a:pPr lvl="0"/>
            <a:r>
              <a:rPr lang="en-US"/>
              <a:t>Click to edit Master text styles</a:t>
            </a:r>
          </a:p>
        </p:txBody>
      </p:sp>
      <p:sp>
        <p:nvSpPr>
          <p:cNvPr id="10" name="Slide Number Placeholder 5"/>
          <p:cNvSpPr>
            <a:spLocks noGrp="1"/>
          </p:cNvSpPr>
          <p:nvPr>
            <p:ph type="sldNum" sz="quarter" idx="4"/>
          </p:nvPr>
        </p:nvSpPr>
        <p:spPr>
          <a:xfrm>
            <a:off x="691661" y="63236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a:p>
        </p:txBody>
      </p:sp>
    </p:spTree>
    <p:extLst>
      <p:ext uri="{BB962C8B-B14F-4D97-AF65-F5344CB8AC3E}">
        <p14:creationId xmlns:p14="http://schemas.microsoft.com/office/powerpoint/2010/main" val="15025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ext Placeholder 2"/>
          <p:cNvSpPr>
            <a:spLocks noGrp="1"/>
          </p:cNvSpPr>
          <p:nvPr>
            <p:ph type="body" sz="half" idx="1"/>
          </p:nvPr>
        </p:nvSpPr>
        <p:spPr>
          <a:xfrm>
            <a:off x="16764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257800" y="1981200"/>
            <a:ext cx="3429000" cy="4114800"/>
          </a:xfrm>
        </p:spPr>
        <p:txBody>
          <a:bodyPr/>
          <a:lstStyle/>
          <a:p>
            <a:pPr lvl="0"/>
            <a:endParaRPr lang="en-US" noProof="0"/>
          </a:p>
        </p:txBody>
      </p:sp>
      <p:sp>
        <p:nvSpPr>
          <p:cNvPr id="5" name="Footer Placeholder 4"/>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EDAE877-DF01-4409-811E-3218DCB27B48}" type="slidenum">
              <a:rPr lang="en-US" altLang="en-US"/>
              <a:pPr>
                <a:defRPr/>
              </a:pPr>
              <a:t>‹#›</a:t>
            </a:fld>
            <a:endParaRPr lang="en-US" altLang="en-US"/>
          </a:p>
        </p:txBody>
      </p:sp>
      <p:sp>
        <p:nvSpPr>
          <p:cNvPr id="7" name="Rectangle 22"/>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1638380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814" y="566615"/>
            <a:ext cx="8229600" cy="9437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1814" y="1600200"/>
            <a:ext cx="773136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91661" y="63236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a:p>
        </p:txBody>
      </p:sp>
    </p:spTree>
    <p:extLst>
      <p:ext uri="{BB962C8B-B14F-4D97-AF65-F5344CB8AC3E}">
        <p14:creationId xmlns:p14="http://schemas.microsoft.com/office/powerpoint/2010/main" val="122868768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Lst>
  <p:hf hdr="0" ftr="0" dt="0"/>
  <p:txStyles>
    <p:titleStyle>
      <a:lvl1pPr algn="l" defTabSz="457200" rtl="0" eaLnBrk="1" latinLnBrk="0" hangingPunct="1">
        <a:spcBef>
          <a:spcPct val="0"/>
        </a:spcBef>
        <a:buNone/>
        <a:defRPr sz="3600" b="1" kern="1200">
          <a:solidFill>
            <a:srgbClr val="89C32D"/>
          </a:solidFill>
          <a:latin typeface="+mj-lt"/>
          <a:ea typeface="+mj-ea"/>
          <a:cs typeface="+mj-cs"/>
        </a:defRPr>
      </a:lvl1pPr>
    </p:titleStyle>
    <p:body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877" y="5600674"/>
            <a:ext cx="7070969" cy="1137751"/>
          </a:xfrm>
        </p:spPr>
        <p:txBody>
          <a:bodyPr>
            <a:normAutofit/>
          </a:bodyPr>
          <a:lstStyle/>
          <a:p>
            <a:r>
              <a:rPr lang="en-US" dirty="0"/>
              <a:t>How to use the Rotation Builder</a:t>
            </a:r>
          </a:p>
        </p:txBody>
      </p:sp>
      <p:sp>
        <p:nvSpPr>
          <p:cNvPr id="4" name="Content Placeholder 3"/>
          <p:cNvSpPr>
            <a:spLocks noGrp="1"/>
          </p:cNvSpPr>
          <p:nvPr>
            <p:ph sz="quarter" idx="10"/>
          </p:nvPr>
        </p:nvSpPr>
        <p:spPr/>
        <p:txBody>
          <a:bodyPr>
            <a:normAutofit fontScale="70000" lnSpcReduction="20000"/>
          </a:bodyPr>
          <a:lstStyle/>
          <a:p>
            <a:r>
              <a:rPr lang="en-US" dirty="0"/>
              <a:t>West National Technology Support Center</a:t>
            </a:r>
          </a:p>
        </p:txBody>
      </p:sp>
      <p:sp>
        <p:nvSpPr>
          <p:cNvPr id="3" name="TextBox 2">
            <a:extLst>
              <a:ext uri="{FF2B5EF4-FFF2-40B4-BE49-F238E27FC236}">
                <a16:creationId xmlns:a16="http://schemas.microsoft.com/office/drawing/2014/main" id="{C4081805-9E10-443B-A956-37DC73A67672}"/>
              </a:ext>
            </a:extLst>
          </p:cNvPr>
          <p:cNvSpPr txBox="1"/>
          <p:nvPr/>
        </p:nvSpPr>
        <p:spPr>
          <a:xfrm>
            <a:off x="43417" y="1940734"/>
            <a:ext cx="3962944" cy="3477875"/>
          </a:xfrm>
          <a:prstGeom prst="rect">
            <a:avLst/>
          </a:prstGeom>
          <a:noFill/>
        </p:spPr>
        <p:txBody>
          <a:bodyPr wrap="none" rtlCol="0">
            <a:spAutoFit/>
          </a:bodyPr>
          <a:lstStyle/>
          <a:p>
            <a:r>
              <a:rPr lang="en-US" sz="6000" b="1" dirty="0">
                <a:solidFill>
                  <a:schemeClr val="bg1"/>
                </a:solidFill>
              </a:rPr>
              <a:t>RUSLE2</a:t>
            </a:r>
          </a:p>
          <a:p>
            <a:r>
              <a:rPr lang="en-US" sz="3200" b="1" u="sng" dirty="0">
                <a:solidFill>
                  <a:schemeClr val="bg1"/>
                </a:solidFill>
              </a:rPr>
              <a:t>R</a:t>
            </a:r>
            <a:r>
              <a:rPr lang="en-US" sz="3200" b="1" dirty="0">
                <a:solidFill>
                  <a:schemeClr val="bg1"/>
                </a:solidFill>
              </a:rPr>
              <a:t>evised </a:t>
            </a:r>
          </a:p>
          <a:p>
            <a:r>
              <a:rPr lang="en-US" sz="3200" b="1" u="sng" dirty="0">
                <a:solidFill>
                  <a:schemeClr val="bg1"/>
                </a:solidFill>
              </a:rPr>
              <a:t>U</a:t>
            </a:r>
            <a:r>
              <a:rPr lang="en-US" sz="3200" b="1" dirty="0">
                <a:solidFill>
                  <a:schemeClr val="bg1"/>
                </a:solidFill>
              </a:rPr>
              <a:t>niversal </a:t>
            </a:r>
          </a:p>
          <a:p>
            <a:r>
              <a:rPr lang="en-US" sz="3200" b="1" u="sng" dirty="0">
                <a:solidFill>
                  <a:schemeClr val="bg1"/>
                </a:solidFill>
              </a:rPr>
              <a:t>S</a:t>
            </a:r>
            <a:r>
              <a:rPr lang="en-US" sz="3200" b="1" dirty="0">
                <a:solidFill>
                  <a:schemeClr val="bg1"/>
                </a:solidFill>
              </a:rPr>
              <a:t>oil </a:t>
            </a:r>
          </a:p>
          <a:p>
            <a:r>
              <a:rPr lang="en-US" sz="3200" b="1" u="sng" dirty="0">
                <a:solidFill>
                  <a:schemeClr val="bg1"/>
                </a:solidFill>
              </a:rPr>
              <a:t>L</a:t>
            </a:r>
            <a:r>
              <a:rPr lang="en-US" sz="3200" b="1" dirty="0">
                <a:solidFill>
                  <a:schemeClr val="bg1"/>
                </a:solidFill>
              </a:rPr>
              <a:t>oss </a:t>
            </a:r>
          </a:p>
          <a:p>
            <a:r>
              <a:rPr lang="en-US" sz="3200" b="1" u="sng" dirty="0">
                <a:solidFill>
                  <a:schemeClr val="bg1"/>
                </a:solidFill>
              </a:rPr>
              <a:t>E</a:t>
            </a:r>
            <a:r>
              <a:rPr lang="en-US" sz="3200" b="1" dirty="0">
                <a:solidFill>
                  <a:schemeClr val="bg1"/>
                </a:solidFill>
              </a:rPr>
              <a:t>quation, version </a:t>
            </a:r>
            <a:r>
              <a:rPr lang="en-US" sz="3200" b="1" u="sng" dirty="0">
                <a:solidFill>
                  <a:schemeClr val="bg1"/>
                </a:solidFill>
              </a:rPr>
              <a:t>2</a:t>
            </a:r>
          </a:p>
        </p:txBody>
      </p:sp>
    </p:spTree>
    <p:extLst>
      <p:ext uri="{BB962C8B-B14F-4D97-AF65-F5344CB8AC3E}">
        <p14:creationId xmlns:p14="http://schemas.microsoft.com/office/powerpoint/2010/main" val="4059534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25984" y="700857"/>
            <a:ext cx="7010400" cy="829936"/>
          </a:xfrm>
        </p:spPr>
        <p:txBody>
          <a:bodyPr>
            <a:normAutofit/>
          </a:bodyPr>
          <a:lstStyle/>
          <a:p>
            <a:pPr algn="ctr" eaLnBrk="1" hangingPunct="1"/>
            <a:r>
              <a:rPr lang="en-US" altLang="en-US" dirty="0">
                <a:latin typeface="Calibri" panose="020F0502020204030204" pitchFamily="34" charset="0"/>
                <a:cs typeface="Calibri" panose="020F0502020204030204" pitchFamily="34" charset="0"/>
              </a:rPr>
              <a:t>Checking for Accuracy</a:t>
            </a:r>
          </a:p>
        </p:txBody>
      </p:sp>
      <p:sp>
        <p:nvSpPr>
          <p:cNvPr id="4" name="Slide Number Placeholder 3">
            <a:extLst>
              <a:ext uri="{FF2B5EF4-FFF2-40B4-BE49-F238E27FC236}">
                <a16:creationId xmlns:a16="http://schemas.microsoft.com/office/drawing/2014/main" id="{FD4580F1-30F2-4C57-934C-D1B0A3528BA7}"/>
              </a:ext>
            </a:extLst>
          </p:cNvPr>
          <p:cNvSpPr>
            <a:spLocks noGrp="1"/>
          </p:cNvSpPr>
          <p:nvPr>
            <p:ph type="sldNum" sz="quarter" idx="11"/>
          </p:nvPr>
        </p:nvSpPr>
        <p:spPr/>
        <p:txBody>
          <a:bodyPr/>
          <a:lstStyle/>
          <a:p>
            <a:pPr>
              <a:defRPr/>
            </a:pPr>
            <a:fld id="{6EDAE877-DF01-4409-811E-3218DCB27B48}" type="slidenum">
              <a:rPr lang="en-US" altLang="en-US" smtClean="0"/>
              <a:pPr>
                <a:defRPr/>
              </a:pPr>
              <a:t>10</a:t>
            </a:fld>
            <a:endParaRPr lang="en-US" altLang="en-US"/>
          </a:p>
        </p:txBody>
      </p:sp>
      <p:pic>
        <p:nvPicPr>
          <p:cNvPr id="2" name="Picture 1">
            <a:extLst>
              <a:ext uri="{FF2B5EF4-FFF2-40B4-BE49-F238E27FC236}">
                <a16:creationId xmlns:a16="http://schemas.microsoft.com/office/drawing/2014/main" id="{D2DC84D0-94A3-409C-8DEA-64FE275B1913}"/>
              </a:ext>
            </a:extLst>
          </p:cNvPr>
          <p:cNvPicPr>
            <a:picLocks noChangeAspect="1"/>
          </p:cNvPicPr>
          <p:nvPr/>
        </p:nvPicPr>
        <p:blipFill rotWithShape="1">
          <a:blip r:embed="rId3"/>
          <a:srcRect l="6421" t="16802" r="14118" b="11783"/>
          <a:stretch/>
        </p:blipFill>
        <p:spPr>
          <a:xfrm>
            <a:off x="-1" y="2371676"/>
            <a:ext cx="4678489" cy="2236935"/>
          </a:xfrm>
          <a:prstGeom prst="rect">
            <a:avLst/>
          </a:prstGeom>
        </p:spPr>
      </p:pic>
      <p:pic>
        <p:nvPicPr>
          <p:cNvPr id="3" name="Picture 2">
            <a:extLst>
              <a:ext uri="{FF2B5EF4-FFF2-40B4-BE49-F238E27FC236}">
                <a16:creationId xmlns:a16="http://schemas.microsoft.com/office/drawing/2014/main" id="{286364EB-699B-4DCE-8528-2544AAA0A541}"/>
              </a:ext>
            </a:extLst>
          </p:cNvPr>
          <p:cNvPicPr>
            <a:picLocks noChangeAspect="1"/>
          </p:cNvPicPr>
          <p:nvPr/>
        </p:nvPicPr>
        <p:blipFill rotWithShape="1">
          <a:blip r:embed="rId4"/>
          <a:srcRect r="14593"/>
          <a:stretch/>
        </p:blipFill>
        <p:spPr>
          <a:xfrm>
            <a:off x="4708479" y="1949681"/>
            <a:ext cx="4435521" cy="1575074"/>
          </a:xfrm>
          <a:prstGeom prst="rect">
            <a:avLst/>
          </a:prstGeom>
        </p:spPr>
      </p:pic>
      <p:pic>
        <p:nvPicPr>
          <p:cNvPr id="5" name="Picture 4">
            <a:extLst>
              <a:ext uri="{FF2B5EF4-FFF2-40B4-BE49-F238E27FC236}">
                <a16:creationId xmlns:a16="http://schemas.microsoft.com/office/drawing/2014/main" id="{7970814A-AB0B-4C53-91E5-AD44422B33FE}"/>
              </a:ext>
            </a:extLst>
          </p:cNvPr>
          <p:cNvPicPr>
            <a:picLocks noChangeAspect="1"/>
          </p:cNvPicPr>
          <p:nvPr/>
        </p:nvPicPr>
        <p:blipFill rotWithShape="1">
          <a:blip r:embed="rId5"/>
          <a:srcRect r="14607"/>
          <a:stretch/>
        </p:blipFill>
        <p:spPr>
          <a:xfrm>
            <a:off x="4708478" y="3623304"/>
            <a:ext cx="4435521" cy="1468044"/>
          </a:xfrm>
          <a:prstGeom prst="rect">
            <a:avLst/>
          </a:prstGeom>
        </p:spPr>
      </p:pic>
      <p:pic>
        <p:nvPicPr>
          <p:cNvPr id="9" name="Picture 8">
            <a:extLst>
              <a:ext uri="{FF2B5EF4-FFF2-40B4-BE49-F238E27FC236}">
                <a16:creationId xmlns:a16="http://schemas.microsoft.com/office/drawing/2014/main" id="{CA1F5666-0656-4028-95A4-04F695611047}"/>
              </a:ext>
            </a:extLst>
          </p:cNvPr>
          <p:cNvPicPr>
            <a:picLocks noChangeAspect="1"/>
          </p:cNvPicPr>
          <p:nvPr/>
        </p:nvPicPr>
        <p:blipFill rotWithShape="1">
          <a:blip r:embed="rId6"/>
          <a:srcRect r="14607"/>
          <a:stretch/>
        </p:blipFill>
        <p:spPr>
          <a:xfrm>
            <a:off x="4708477" y="5181333"/>
            <a:ext cx="4435521" cy="1511939"/>
          </a:xfrm>
          <a:prstGeom prst="rect">
            <a:avLst/>
          </a:prstGeom>
        </p:spPr>
      </p:pic>
      <p:grpSp>
        <p:nvGrpSpPr>
          <p:cNvPr id="21" name="Group 20">
            <a:extLst>
              <a:ext uri="{FF2B5EF4-FFF2-40B4-BE49-F238E27FC236}">
                <a16:creationId xmlns:a16="http://schemas.microsoft.com/office/drawing/2014/main" id="{BC16D043-76AE-4B3A-A9D1-BD25BE08A290}"/>
              </a:ext>
            </a:extLst>
          </p:cNvPr>
          <p:cNvGrpSpPr/>
          <p:nvPr/>
        </p:nvGrpSpPr>
        <p:grpSpPr>
          <a:xfrm>
            <a:off x="88713" y="3190438"/>
            <a:ext cx="9055287" cy="3502994"/>
            <a:chOff x="88713" y="2812633"/>
            <a:chExt cx="9055287" cy="3502994"/>
          </a:xfrm>
        </p:grpSpPr>
        <p:sp>
          <p:nvSpPr>
            <p:cNvPr id="8" name="Rectangle 7">
              <a:extLst>
                <a:ext uri="{FF2B5EF4-FFF2-40B4-BE49-F238E27FC236}">
                  <a16:creationId xmlns:a16="http://schemas.microsoft.com/office/drawing/2014/main" id="{010DA987-01FC-4688-BB31-A1E1395DC7D0}"/>
                </a:ext>
              </a:extLst>
            </p:cNvPr>
            <p:cNvSpPr/>
            <p:nvPr/>
          </p:nvSpPr>
          <p:spPr>
            <a:xfrm>
              <a:off x="90986" y="3278325"/>
              <a:ext cx="4540155" cy="342881"/>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3BC684-80A9-4BD5-B659-6545FE88B568}"/>
                </a:ext>
              </a:extLst>
            </p:cNvPr>
            <p:cNvSpPr/>
            <p:nvPr/>
          </p:nvSpPr>
          <p:spPr>
            <a:xfrm>
              <a:off x="88713" y="3861309"/>
              <a:ext cx="4540155" cy="271684"/>
            </a:xfrm>
            <a:prstGeom prst="rect">
              <a:avLst/>
            </a:prstGeom>
            <a:noFill/>
            <a:ln w="127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FB7D9C8-EB4E-4C20-BE04-EA575BEBA9BC}"/>
                </a:ext>
              </a:extLst>
            </p:cNvPr>
            <p:cNvSpPr/>
            <p:nvPr/>
          </p:nvSpPr>
          <p:spPr>
            <a:xfrm>
              <a:off x="88713" y="3637097"/>
              <a:ext cx="4540155" cy="208321"/>
            </a:xfrm>
            <a:prstGeom prst="rect">
              <a:avLst/>
            </a:prstGeom>
            <a:noFill/>
            <a:ln w="127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6BE21D-78E8-4046-8E67-E085B8DC7716}"/>
                </a:ext>
              </a:extLst>
            </p:cNvPr>
            <p:cNvSpPr/>
            <p:nvPr/>
          </p:nvSpPr>
          <p:spPr>
            <a:xfrm>
              <a:off x="4804353" y="2812633"/>
              <a:ext cx="4339646" cy="334317"/>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4EDE2C-65BA-46CE-9C8D-E358B41A79AE}"/>
                </a:ext>
              </a:extLst>
            </p:cNvPr>
            <p:cNvSpPr/>
            <p:nvPr/>
          </p:nvSpPr>
          <p:spPr>
            <a:xfrm>
              <a:off x="4804353" y="6043943"/>
              <a:ext cx="4339647" cy="271684"/>
            </a:xfrm>
            <a:prstGeom prst="rect">
              <a:avLst/>
            </a:prstGeom>
            <a:noFill/>
            <a:ln w="127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ED7B4BE-F8F0-4ACE-BF3E-C81C725900F5}"/>
                </a:ext>
              </a:extLst>
            </p:cNvPr>
            <p:cNvSpPr/>
            <p:nvPr/>
          </p:nvSpPr>
          <p:spPr>
            <a:xfrm>
              <a:off x="4798905" y="4495697"/>
              <a:ext cx="4345094" cy="208321"/>
            </a:xfrm>
            <a:prstGeom prst="rect">
              <a:avLst/>
            </a:prstGeom>
            <a:noFill/>
            <a:ln w="127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87ED9DF-F9CD-4122-8052-7FBF0331A644}"/>
                </a:ext>
              </a:extLst>
            </p:cNvPr>
            <p:cNvCxnSpPr>
              <a:stCxn id="8" idx="3"/>
            </p:cNvCxnSpPr>
            <p:nvPr/>
          </p:nvCxnSpPr>
          <p:spPr>
            <a:xfrm flipV="1">
              <a:off x="4631141" y="2984500"/>
              <a:ext cx="167764" cy="46526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A2DC26C-167F-4965-9B87-1A3C8218C021}"/>
                </a:ext>
              </a:extLst>
            </p:cNvPr>
            <p:cNvCxnSpPr>
              <a:stCxn id="12" idx="3"/>
              <a:endCxn id="15" idx="1"/>
            </p:cNvCxnSpPr>
            <p:nvPr/>
          </p:nvCxnSpPr>
          <p:spPr>
            <a:xfrm>
              <a:off x="4628868" y="3741258"/>
              <a:ext cx="170037" cy="858600"/>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FB72184-A8F9-4ADC-A3EC-915E4659D453}"/>
                </a:ext>
              </a:extLst>
            </p:cNvPr>
            <p:cNvCxnSpPr>
              <a:stCxn id="11" idx="3"/>
              <a:endCxn id="14" idx="1"/>
            </p:cNvCxnSpPr>
            <p:nvPr/>
          </p:nvCxnSpPr>
          <p:spPr>
            <a:xfrm>
              <a:off x="4628868" y="3997151"/>
              <a:ext cx="175485" cy="2182634"/>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23" name="TextBox 22">
            <a:extLst>
              <a:ext uri="{FF2B5EF4-FFF2-40B4-BE49-F238E27FC236}">
                <a16:creationId xmlns:a16="http://schemas.microsoft.com/office/drawing/2014/main" id="{9C4AC053-4926-4115-8190-D538719B9CD9}"/>
              </a:ext>
            </a:extLst>
          </p:cNvPr>
          <p:cNvSpPr txBox="1"/>
          <p:nvPr/>
        </p:nvSpPr>
        <p:spPr>
          <a:xfrm>
            <a:off x="1522352" y="1481809"/>
            <a:ext cx="1633781" cy="369332"/>
          </a:xfrm>
          <a:prstGeom prst="rect">
            <a:avLst/>
          </a:prstGeom>
          <a:noFill/>
        </p:spPr>
        <p:txBody>
          <a:bodyPr wrap="none" rtlCol="0">
            <a:spAutoFit/>
          </a:bodyPr>
          <a:lstStyle/>
          <a:p>
            <a:r>
              <a:rPr lang="en-US" dirty="0"/>
              <a:t>New Rotation:</a:t>
            </a:r>
          </a:p>
        </p:txBody>
      </p:sp>
      <p:sp>
        <p:nvSpPr>
          <p:cNvPr id="24" name="TextBox 23">
            <a:extLst>
              <a:ext uri="{FF2B5EF4-FFF2-40B4-BE49-F238E27FC236}">
                <a16:creationId xmlns:a16="http://schemas.microsoft.com/office/drawing/2014/main" id="{B0FC96A8-F7FD-4F6E-A033-4AE45783DF79}"/>
              </a:ext>
            </a:extLst>
          </p:cNvPr>
          <p:cNvSpPr txBox="1"/>
          <p:nvPr/>
        </p:nvSpPr>
        <p:spPr>
          <a:xfrm>
            <a:off x="4999244" y="1521337"/>
            <a:ext cx="3890809" cy="369332"/>
          </a:xfrm>
          <a:prstGeom prst="rect">
            <a:avLst/>
          </a:prstGeom>
          <a:noFill/>
        </p:spPr>
        <p:txBody>
          <a:bodyPr wrap="none" rtlCol="0">
            <a:spAutoFit/>
          </a:bodyPr>
          <a:lstStyle/>
          <a:p>
            <a:r>
              <a:rPr lang="en-US" dirty="0"/>
              <a:t>Original managements (aka, bricks):</a:t>
            </a:r>
          </a:p>
        </p:txBody>
      </p:sp>
    </p:spTree>
    <p:extLst>
      <p:ext uri="{BB962C8B-B14F-4D97-AF65-F5344CB8AC3E}">
        <p14:creationId xmlns:p14="http://schemas.microsoft.com/office/powerpoint/2010/main" val="285320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25984" y="457200"/>
            <a:ext cx="7010400" cy="1295400"/>
          </a:xfrm>
        </p:spPr>
        <p:txBody>
          <a:bodyPr/>
          <a:lstStyle/>
          <a:p>
            <a:pPr algn="ctr" eaLnBrk="1" hangingPunct="1"/>
            <a:r>
              <a:rPr lang="en-US" altLang="en-US" dirty="0">
                <a:latin typeface="Calibri" panose="020F0502020204030204" pitchFamily="34" charset="0"/>
                <a:cs typeface="Calibri" panose="020F0502020204030204" pitchFamily="34" charset="0"/>
              </a:rPr>
              <a:t>Caveats</a:t>
            </a:r>
          </a:p>
        </p:txBody>
      </p:sp>
      <p:sp>
        <p:nvSpPr>
          <p:cNvPr id="4" name="Slide Number Placeholder 3">
            <a:extLst>
              <a:ext uri="{FF2B5EF4-FFF2-40B4-BE49-F238E27FC236}">
                <a16:creationId xmlns:a16="http://schemas.microsoft.com/office/drawing/2014/main" id="{FD4580F1-30F2-4C57-934C-D1B0A3528BA7}"/>
              </a:ext>
            </a:extLst>
          </p:cNvPr>
          <p:cNvSpPr>
            <a:spLocks noGrp="1"/>
          </p:cNvSpPr>
          <p:nvPr>
            <p:ph type="sldNum" sz="quarter" idx="11"/>
          </p:nvPr>
        </p:nvSpPr>
        <p:spPr/>
        <p:txBody>
          <a:bodyPr/>
          <a:lstStyle/>
          <a:p>
            <a:pPr>
              <a:defRPr/>
            </a:pPr>
            <a:fld id="{6EDAE877-DF01-4409-811E-3218DCB27B48}" type="slidenum">
              <a:rPr lang="en-US" altLang="en-US" smtClean="0"/>
              <a:pPr>
                <a:defRPr/>
              </a:pPr>
              <a:t>11</a:t>
            </a:fld>
            <a:endParaRPr lang="en-US" altLang="en-US"/>
          </a:p>
        </p:txBody>
      </p:sp>
      <p:sp>
        <p:nvSpPr>
          <p:cNvPr id="5" name="TextBox 4">
            <a:extLst>
              <a:ext uri="{FF2B5EF4-FFF2-40B4-BE49-F238E27FC236}">
                <a16:creationId xmlns:a16="http://schemas.microsoft.com/office/drawing/2014/main" id="{467467F8-AF17-4617-B8A7-B242841249DB}"/>
              </a:ext>
            </a:extLst>
          </p:cNvPr>
          <p:cNvSpPr txBox="1"/>
          <p:nvPr/>
        </p:nvSpPr>
        <p:spPr>
          <a:xfrm>
            <a:off x="1576929" y="2162802"/>
            <a:ext cx="660339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Use the “View/edit rotation builder used to make this management” button to change out any of the single year management to another one.</a:t>
            </a:r>
          </a:p>
          <a:p>
            <a:pPr marL="285750" indent="-285750">
              <a:buFont typeface="Arial" panose="020B0604020202020204" pitchFamily="34" charset="0"/>
              <a:buChar char="•"/>
            </a:pPr>
            <a:r>
              <a:rPr lang="en-US" dirty="0"/>
              <a:t>Changing a single operation, vegetation or date in the “Management Operations” table will break the link to the single year managements used to create the management and it will no longer allow you change out the single year managements.</a:t>
            </a:r>
          </a:p>
        </p:txBody>
      </p:sp>
    </p:spTree>
    <p:extLst>
      <p:ext uri="{BB962C8B-B14F-4D97-AF65-F5344CB8AC3E}">
        <p14:creationId xmlns:p14="http://schemas.microsoft.com/office/powerpoint/2010/main" val="130559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25984" y="457200"/>
            <a:ext cx="7010400" cy="1295400"/>
          </a:xfrm>
        </p:spPr>
        <p:txBody>
          <a:bodyPr/>
          <a:lstStyle/>
          <a:p>
            <a:pPr algn="ctr" eaLnBrk="1" hangingPunct="1"/>
            <a:r>
              <a:rPr lang="en-US" altLang="en-US" dirty="0">
                <a:latin typeface="Calibri" panose="020F0502020204030204" pitchFamily="34" charset="0"/>
                <a:cs typeface="Calibri" panose="020F0502020204030204" pitchFamily="34" charset="0"/>
              </a:rPr>
              <a:t>Understanding Managements</a:t>
            </a:r>
          </a:p>
        </p:txBody>
      </p:sp>
      <p:sp>
        <p:nvSpPr>
          <p:cNvPr id="4" name="Slide Number Placeholder 3">
            <a:extLst>
              <a:ext uri="{FF2B5EF4-FFF2-40B4-BE49-F238E27FC236}">
                <a16:creationId xmlns:a16="http://schemas.microsoft.com/office/drawing/2014/main" id="{FD4580F1-30F2-4C57-934C-D1B0A3528BA7}"/>
              </a:ext>
            </a:extLst>
          </p:cNvPr>
          <p:cNvSpPr>
            <a:spLocks noGrp="1"/>
          </p:cNvSpPr>
          <p:nvPr>
            <p:ph type="sldNum" sz="quarter" idx="11"/>
          </p:nvPr>
        </p:nvSpPr>
        <p:spPr/>
        <p:txBody>
          <a:bodyPr/>
          <a:lstStyle/>
          <a:p>
            <a:pPr>
              <a:defRPr/>
            </a:pPr>
            <a:fld id="{6EDAE877-DF01-4409-811E-3218DCB27B48}" type="slidenum">
              <a:rPr lang="en-US" altLang="en-US" smtClean="0"/>
              <a:pPr>
                <a:defRPr/>
              </a:pPr>
              <a:t>2</a:t>
            </a:fld>
            <a:endParaRPr lang="en-US" altLang="en-US"/>
          </a:p>
        </p:txBody>
      </p:sp>
      <p:sp>
        <p:nvSpPr>
          <p:cNvPr id="9" name="TextBox 8">
            <a:extLst>
              <a:ext uri="{FF2B5EF4-FFF2-40B4-BE49-F238E27FC236}">
                <a16:creationId xmlns:a16="http://schemas.microsoft.com/office/drawing/2014/main" id="{6FDC0B21-5DE9-4BC3-B936-73DE81914E9D}"/>
              </a:ext>
            </a:extLst>
          </p:cNvPr>
          <p:cNvSpPr txBox="1"/>
          <p:nvPr/>
        </p:nvSpPr>
        <p:spPr>
          <a:xfrm>
            <a:off x="473122" y="1694175"/>
            <a:ext cx="2839239" cy="369332"/>
          </a:xfrm>
          <a:prstGeom prst="rect">
            <a:avLst/>
          </a:prstGeom>
          <a:noFill/>
        </p:spPr>
        <p:txBody>
          <a:bodyPr wrap="none" rtlCol="0">
            <a:spAutoFit/>
          </a:bodyPr>
          <a:lstStyle/>
          <a:p>
            <a:r>
              <a:rPr lang="en-US" dirty="0"/>
              <a:t>RUSLE2 managements…</a:t>
            </a:r>
          </a:p>
        </p:txBody>
      </p:sp>
      <p:pic>
        <p:nvPicPr>
          <p:cNvPr id="11" name="Picture 10">
            <a:extLst>
              <a:ext uri="{FF2B5EF4-FFF2-40B4-BE49-F238E27FC236}">
                <a16:creationId xmlns:a16="http://schemas.microsoft.com/office/drawing/2014/main" id="{45C3CA95-6A60-40C1-9CE4-7D200A805652}"/>
              </a:ext>
            </a:extLst>
          </p:cNvPr>
          <p:cNvPicPr>
            <a:picLocks noChangeAspect="1"/>
          </p:cNvPicPr>
          <p:nvPr/>
        </p:nvPicPr>
        <p:blipFill rotWithShape="1">
          <a:blip r:embed="rId3"/>
          <a:srcRect l="751" t="1780" r="808" b="1182"/>
          <a:stretch/>
        </p:blipFill>
        <p:spPr>
          <a:xfrm>
            <a:off x="329995" y="2015321"/>
            <a:ext cx="3263915" cy="2249334"/>
          </a:xfrm>
          <a:prstGeom prst="rect">
            <a:avLst/>
          </a:prstGeom>
        </p:spPr>
      </p:pic>
      <p:sp>
        <p:nvSpPr>
          <p:cNvPr id="19" name="TextBox 18">
            <a:extLst>
              <a:ext uri="{FF2B5EF4-FFF2-40B4-BE49-F238E27FC236}">
                <a16:creationId xmlns:a16="http://schemas.microsoft.com/office/drawing/2014/main" id="{FEFEB402-AF8B-4B10-80F9-2D7B22A2A14A}"/>
              </a:ext>
            </a:extLst>
          </p:cNvPr>
          <p:cNvSpPr txBox="1"/>
          <p:nvPr/>
        </p:nvSpPr>
        <p:spPr>
          <a:xfrm>
            <a:off x="3876938" y="1694175"/>
            <a:ext cx="1390124" cy="369332"/>
          </a:xfrm>
          <a:prstGeom prst="rect">
            <a:avLst/>
          </a:prstGeom>
          <a:noFill/>
        </p:spPr>
        <p:txBody>
          <a:bodyPr wrap="none" rtlCol="0">
            <a:spAutoFit/>
          </a:bodyPr>
          <a:lstStyle/>
          <a:p>
            <a:r>
              <a:rPr lang="en-US" dirty="0"/>
              <a:t>…are like…</a:t>
            </a:r>
          </a:p>
        </p:txBody>
      </p:sp>
      <p:grpSp>
        <p:nvGrpSpPr>
          <p:cNvPr id="7177" name="Group 7176">
            <a:extLst>
              <a:ext uri="{FF2B5EF4-FFF2-40B4-BE49-F238E27FC236}">
                <a16:creationId xmlns:a16="http://schemas.microsoft.com/office/drawing/2014/main" id="{78264D40-749E-444C-BA52-D72B3E708A41}"/>
              </a:ext>
            </a:extLst>
          </p:cNvPr>
          <p:cNvGrpSpPr/>
          <p:nvPr/>
        </p:nvGrpSpPr>
        <p:grpSpPr>
          <a:xfrm>
            <a:off x="6064158" y="1694175"/>
            <a:ext cx="2247330" cy="2115462"/>
            <a:chOff x="6064158" y="1694175"/>
            <a:chExt cx="2247330" cy="2115462"/>
          </a:xfrm>
        </p:grpSpPr>
        <p:sp>
          <p:nvSpPr>
            <p:cNvPr id="20" name="TextBox 19">
              <a:extLst>
                <a:ext uri="{FF2B5EF4-FFF2-40B4-BE49-F238E27FC236}">
                  <a16:creationId xmlns:a16="http://schemas.microsoft.com/office/drawing/2014/main" id="{0983F459-AD95-49C8-A4FC-1E9E18B3AF22}"/>
                </a:ext>
              </a:extLst>
            </p:cNvPr>
            <p:cNvSpPr txBox="1"/>
            <p:nvPr/>
          </p:nvSpPr>
          <p:spPr>
            <a:xfrm>
              <a:off x="6472287" y="1694175"/>
              <a:ext cx="1107996" cy="369332"/>
            </a:xfrm>
            <a:prstGeom prst="rect">
              <a:avLst/>
            </a:prstGeom>
            <a:noFill/>
          </p:spPr>
          <p:txBody>
            <a:bodyPr wrap="none" rtlCol="0">
              <a:spAutoFit/>
            </a:bodyPr>
            <a:lstStyle/>
            <a:p>
              <a:r>
                <a:rPr lang="en-US" dirty="0"/>
                <a:t>…Bricks!</a:t>
              </a:r>
            </a:p>
          </p:txBody>
        </p:sp>
        <p:pic>
          <p:nvPicPr>
            <p:cNvPr id="21" name="Picture 20">
              <a:extLst>
                <a:ext uri="{FF2B5EF4-FFF2-40B4-BE49-F238E27FC236}">
                  <a16:creationId xmlns:a16="http://schemas.microsoft.com/office/drawing/2014/main" id="{E88E137D-0D6D-4244-A367-71BEDC655032}"/>
                </a:ext>
              </a:extLst>
            </p:cNvPr>
            <p:cNvPicPr>
              <a:picLocks noChangeAspect="1"/>
            </p:cNvPicPr>
            <p:nvPr/>
          </p:nvPicPr>
          <p:blipFill rotWithShape="1">
            <a:blip r:embed="rId4"/>
            <a:srcRect l="10231" t="14787" r="15885" b="21280"/>
            <a:stretch/>
          </p:blipFill>
          <p:spPr>
            <a:xfrm>
              <a:off x="6064158" y="2174543"/>
              <a:ext cx="2247330" cy="1635094"/>
            </a:xfrm>
            <a:prstGeom prst="rect">
              <a:avLst/>
            </a:prstGeom>
          </p:spPr>
        </p:pic>
      </p:grpSp>
      <p:grpSp>
        <p:nvGrpSpPr>
          <p:cNvPr id="7173" name="Group 7172">
            <a:extLst>
              <a:ext uri="{FF2B5EF4-FFF2-40B4-BE49-F238E27FC236}">
                <a16:creationId xmlns:a16="http://schemas.microsoft.com/office/drawing/2014/main" id="{EBC47DAE-5453-4DA6-9016-DB1B2FA6DCA9}"/>
              </a:ext>
            </a:extLst>
          </p:cNvPr>
          <p:cNvGrpSpPr/>
          <p:nvPr/>
        </p:nvGrpSpPr>
        <p:grpSpPr>
          <a:xfrm>
            <a:off x="1125984" y="2138149"/>
            <a:ext cx="7185503" cy="1746914"/>
            <a:chOff x="1125984" y="2138149"/>
            <a:chExt cx="7185503" cy="1746914"/>
          </a:xfrm>
        </p:grpSpPr>
        <p:sp>
          <p:nvSpPr>
            <p:cNvPr id="22" name="Oval 21">
              <a:extLst>
                <a:ext uri="{FF2B5EF4-FFF2-40B4-BE49-F238E27FC236}">
                  <a16:creationId xmlns:a16="http://schemas.microsoft.com/office/drawing/2014/main" id="{50E375CC-E685-4C7D-AF56-9A405A75BBB4}"/>
                </a:ext>
              </a:extLst>
            </p:cNvPr>
            <p:cNvSpPr/>
            <p:nvPr/>
          </p:nvSpPr>
          <p:spPr>
            <a:xfrm>
              <a:off x="1125984" y="2138149"/>
              <a:ext cx="1253276" cy="24650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078B1C2-167A-4667-A801-55E7320B42E9}"/>
                </a:ext>
              </a:extLst>
            </p:cNvPr>
            <p:cNvSpPr/>
            <p:nvPr/>
          </p:nvSpPr>
          <p:spPr>
            <a:xfrm>
              <a:off x="6036860" y="3148084"/>
              <a:ext cx="2274627" cy="736979"/>
            </a:xfrm>
            <a:custGeom>
              <a:avLst/>
              <a:gdLst>
                <a:gd name="connsiteX0" fmla="*/ 0 w 2274627"/>
                <a:gd name="connsiteY0" fmla="*/ 159223 h 736979"/>
                <a:gd name="connsiteX1" fmla="*/ 0 w 2274627"/>
                <a:gd name="connsiteY1" fmla="*/ 468573 h 736979"/>
                <a:gd name="connsiteX2" fmla="*/ 1387522 w 2274627"/>
                <a:gd name="connsiteY2" fmla="*/ 736979 h 736979"/>
                <a:gd name="connsiteX3" fmla="*/ 2265528 w 2274627"/>
                <a:gd name="connsiteY3" fmla="*/ 300250 h 736979"/>
                <a:gd name="connsiteX4" fmla="*/ 2274627 w 2274627"/>
                <a:gd name="connsiteY4" fmla="*/ 0 h 736979"/>
                <a:gd name="connsiteX5" fmla="*/ 1387522 w 2274627"/>
                <a:gd name="connsiteY5" fmla="*/ 418531 h 736979"/>
                <a:gd name="connsiteX6" fmla="*/ 0 w 2274627"/>
                <a:gd name="connsiteY6" fmla="*/ 159223 h 73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4627" h="736979">
                  <a:moveTo>
                    <a:pt x="0" y="159223"/>
                  </a:moveTo>
                  <a:lnTo>
                    <a:pt x="0" y="468573"/>
                  </a:lnTo>
                  <a:lnTo>
                    <a:pt x="1387522" y="736979"/>
                  </a:lnTo>
                  <a:lnTo>
                    <a:pt x="2265528" y="300250"/>
                  </a:lnTo>
                  <a:lnTo>
                    <a:pt x="2274627" y="0"/>
                  </a:lnTo>
                  <a:lnTo>
                    <a:pt x="1387522" y="418531"/>
                  </a:lnTo>
                  <a:lnTo>
                    <a:pt x="0" y="159223"/>
                  </a:lnTo>
                  <a:close/>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785A32A4-D711-4B4B-8044-60C4C4D232E8}"/>
                </a:ext>
              </a:extLst>
            </p:cNvPr>
            <p:cNvCxnSpPr>
              <a:cxnSpLocks/>
              <a:stCxn id="22" idx="6"/>
              <a:endCxn id="23" idx="1"/>
            </p:cNvCxnSpPr>
            <p:nvPr/>
          </p:nvCxnSpPr>
          <p:spPr>
            <a:xfrm>
              <a:off x="2379260" y="2261401"/>
              <a:ext cx="3657600" cy="1355256"/>
            </a:xfrm>
            <a:prstGeom prst="straightConnector1">
              <a:avLst/>
            </a:prstGeom>
            <a:ln w="127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grpSp>
      <p:grpSp>
        <p:nvGrpSpPr>
          <p:cNvPr id="7174" name="Group 7173">
            <a:extLst>
              <a:ext uri="{FF2B5EF4-FFF2-40B4-BE49-F238E27FC236}">
                <a16:creationId xmlns:a16="http://schemas.microsoft.com/office/drawing/2014/main" id="{99371F2F-FDBD-4823-9FBA-777EB9EC780D}"/>
              </a:ext>
            </a:extLst>
          </p:cNvPr>
          <p:cNvGrpSpPr/>
          <p:nvPr/>
        </p:nvGrpSpPr>
        <p:grpSpPr>
          <a:xfrm>
            <a:off x="373039" y="2161898"/>
            <a:ext cx="7942997" cy="1541195"/>
            <a:chOff x="373039" y="2161898"/>
            <a:chExt cx="7942997" cy="1541195"/>
          </a:xfrm>
        </p:grpSpPr>
        <p:sp>
          <p:nvSpPr>
            <p:cNvPr id="29" name="Freeform: Shape 28">
              <a:extLst>
                <a:ext uri="{FF2B5EF4-FFF2-40B4-BE49-F238E27FC236}">
                  <a16:creationId xmlns:a16="http://schemas.microsoft.com/office/drawing/2014/main" id="{C22C3A3E-1B4B-4216-91DD-8629EB172288}"/>
                </a:ext>
              </a:extLst>
            </p:cNvPr>
            <p:cNvSpPr/>
            <p:nvPr/>
          </p:nvSpPr>
          <p:spPr>
            <a:xfrm>
              <a:off x="6036859" y="2161898"/>
              <a:ext cx="2279177" cy="1410269"/>
            </a:xfrm>
            <a:custGeom>
              <a:avLst/>
              <a:gdLst>
                <a:gd name="connsiteX0" fmla="*/ 0 w 2274627"/>
                <a:gd name="connsiteY0" fmla="*/ 159223 h 736979"/>
                <a:gd name="connsiteX1" fmla="*/ 0 w 2274627"/>
                <a:gd name="connsiteY1" fmla="*/ 468573 h 736979"/>
                <a:gd name="connsiteX2" fmla="*/ 1387522 w 2274627"/>
                <a:gd name="connsiteY2" fmla="*/ 736979 h 736979"/>
                <a:gd name="connsiteX3" fmla="*/ 2265528 w 2274627"/>
                <a:gd name="connsiteY3" fmla="*/ 300250 h 736979"/>
                <a:gd name="connsiteX4" fmla="*/ 2274627 w 2274627"/>
                <a:gd name="connsiteY4" fmla="*/ 0 h 736979"/>
                <a:gd name="connsiteX5" fmla="*/ 1387522 w 2274627"/>
                <a:gd name="connsiteY5" fmla="*/ 418531 h 736979"/>
                <a:gd name="connsiteX6" fmla="*/ 0 w 2274627"/>
                <a:gd name="connsiteY6" fmla="*/ 159223 h 736979"/>
                <a:gd name="connsiteX0" fmla="*/ 0 w 2274627"/>
                <a:gd name="connsiteY0" fmla="*/ 832513 h 1410269"/>
                <a:gd name="connsiteX1" fmla="*/ 0 w 2274627"/>
                <a:gd name="connsiteY1" fmla="*/ 1141863 h 1410269"/>
                <a:gd name="connsiteX2" fmla="*/ 1387522 w 2274627"/>
                <a:gd name="connsiteY2" fmla="*/ 1410269 h 1410269"/>
                <a:gd name="connsiteX3" fmla="*/ 2265528 w 2274627"/>
                <a:gd name="connsiteY3" fmla="*/ 973540 h 1410269"/>
                <a:gd name="connsiteX4" fmla="*/ 2274627 w 2274627"/>
                <a:gd name="connsiteY4" fmla="*/ 673290 h 1410269"/>
                <a:gd name="connsiteX5" fmla="*/ 896203 w 2274627"/>
                <a:gd name="connsiteY5" fmla="*/ 0 h 1410269"/>
                <a:gd name="connsiteX6" fmla="*/ 0 w 2274627"/>
                <a:gd name="connsiteY6" fmla="*/ 832513 h 1410269"/>
                <a:gd name="connsiteX0" fmla="*/ 0 w 2279177"/>
                <a:gd name="connsiteY0" fmla="*/ 832513 h 1410269"/>
                <a:gd name="connsiteX1" fmla="*/ 0 w 2279177"/>
                <a:gd name="connsiteY1" fmla="*/ 1141863 h 1410269"/>
                <a:gd name="connsiteX2" fmla="*/ 1387522 w 2279177"/>
                <a:gd name="connsiteY2" fmla="*/ 1410269 h 1410269"/>
                <a:gd name="connsiteX3" fmla="*/ 2265528 w 2279177"/>
                <a:gd name="connsiteY3" fmla="*/ 973540 h 1410269"/>
                <a:gd name="connsiteX4" fmla="*/ 2279177 w 2279177"/>
                <a:gd name="connsiteY4" fmla="*/ 259307 h 1410269"/>
                <a:gd name="connsiteX5" fmla="*/ 896203 w 2279177"/>
                <a:gd name="connsiteY5" fmla="*/ 0 h 1410269"/>
                <a:gd name="connsiteX6" fmla="*/ 0 w 2279177"/>
                <a:gd name="connsiteY6" fmla="*/ 832513 h 1410269"/>
                <a:gd name="connsiteX0" fmla="*/ 4549 w 2279177"/>
                <a:gd name="connsiteY0" fmla="*/ 445826 h 1410269"/>
                <a:gd name="connsiteX1" fmla="*/ 0 w 2279177"/>
                <a:gd name="connsiteY1" fmla="*/ 1141863 h 1410269"/>
                <a:gd name="connsiteX2" fmla="*/ 1387522 w 2279177"/>
                <a:gd name="connsiteY2" fmla="*/ 1410269 h 1410269"/>
                <a:gd name="connsiteX3" fmla="*/ 2265528 w 2279177"/>
                <a:gd name="connsiteY3" fmla="*/ 973540 h 1410269"/>
                <a:gd name="connsiteX4" fmla="*/ 2279177 w 2279177"/>
                <a:gd name="connsiteY4" fmla="*/ 259307 h 1410269"/>
                <a:gd name="connsiteX5" fmla="*/ 896203 w 2279177"/>
                <a:gd name="connsiteY5" fmla="*/ 0 h 1410269"/>
                <a:gd name="connsiteX6" fmla="*/ 4549 w 2279177"/>
                <a:gd name="connsiteY6" fmla="*/ 445826 h 141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9177" h="1410269">
                  <a:moveTo>
                    <a:pt x="4549" y="445826"/>
                  </a:moveTo>
                  <a:cubicBezTo>
                    <a:pt x="3033" y="677838"/>
                    <a:pt x="1516" y="909851"/>
                    <a:pt x="0" y="1141863"/>
                  </a:cubicBezTo>
                  <a:lnTo>
                    <a:pt x="1387522" y="1410269"/>
                  </a:lnTo>
                  <a:lnTo>
                    <a:pt x="2265528" y="973540"/>
                  </a:lnTo>
                  <a:lnTo>
                    <a:pt x="2279177" y="259307"/>
                  </a:lnTo>
                  <a:lnTo>
                    <a:pt x="896203" y="0"/>
                  </a:lnTo>
                  <a:lnTo>
                    <a:pt x="4549" y="445826"/>
                  </a:lnTo>
                  <a:close/>
                </a:path>
              </a:pathLst>
            </a:cu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00C41AE-C72E-45F7-A57A-795F71313101}"/>
                </a:ext>
              </a:extLst>
            </p:cNvPr>
            <p:cNvSpPr/>
            <p:nvPr/>
          </p:nvSpPr>
          <p:spPr>
            <a:xfrm>
              <a:off x="373039" y="2351964"/>
              <a:ext cx="3166280" cy="1351129"/>
            </a:xfrm>
            <a:prstGeom prst="rect">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18BD63A2-9BF2-4DB4-9657-5CB9C8BF4007}"/>
                </a:ext>
              </a:extLst>
            </p:cNvPr>
            <p:cNvCxnSpPr>
              <a:cxnSpLocks/>
              <a:stCxn id="28" idx="3"/>
            </p:cNvCxnSpPr>
            <p:nvPr/>
          </p:nvCxnSpPr>
          <p:spPr>
            <a:xfrm flipV="1">
              <a:off x="3539319" y="2986303"/>
              <a:ext cx="2520291" cy="41226"/>
            </a:xfrm>
            <a:prstGeom prst="straightConnector1">
              <a:avLst/>
            </a:prstGeom>
            <a:ln w="12700">
              <a:solidFill>
                <a:schemeClr val="accent1">
                  <a:lumMod val="60000"/>
                  <a:lumOff val="40000"/>
                </a:schemeClr>
              </a:solidFill>
              <a:tailEnd type="stealth" w="lg" len="lg"/>
            </a:ln>
          </p:spPr>
          <p:style>
            <a:lnRef idx="2">
              <a:schemeClr val="accent1"/>
            </a:lnRef>
            <a:fillRef idx="0">
              <a:schemeClr val="accent1"/>
            </a:fillRef>
            <a:effectRef idx="1">
              <a:schemeClr val="accent1"/>
            </a:effectRef>
            <a:fontRef idx="minor">
              <a:schemeClr val="tx1"/>
            </a:fontRef>
          </p:style>
        </p:cxnSp>
      </p:grpSp>
      <p:grpSp>
        <p:nvGrpSpPr>
          <p:cNvPr id="7179" name="Group 7178">
            <a:extLst>
              <a:ext uri="{FF2B5EF4-FFF2-40B4-BE49-F238E27FC236}">
                <a16:creationId xmlns:a16="http://schemas.microsoft.com/office/drawing/2014/main" id="{4952CC1D-F60E-4CC5-9294-6F63F8A4F946}"/>
              </a:ext>
            </a:extLst>
          </p:cNvPr>
          <p:cNvGrpSpPr/>
          <p:nvPr/>
        </p:nvGrpSpPr>
        <p:grpSpPr>
          <a:xfrm>
            <a:off x="131928" y="2650079"/>
            <a:ext cx="8352429" cy="3467115"/>
            <a:chOff x="131928" y="2650079"/>
            <a:chExt cx="8352429" cy="3467115"/>
          </a:xfrm>
        </p:grpSpPr>
        <p:grpSp>
          <p:nvGrpSpPr>
            <p:cNvPr id="7176" name="Group 7175">
              <a:extLst>
                <a:ext uri="{FF2B5EF4-FFF2-40B4-BE49-F238E27FC236}">
                  <a16:creationId xmlns:a16="http://schemas.microsoft.com/office/drawing/2014/main" id="{A17132C6-AA3A-4A34-A9DE-34338562BD87}"/>
                </a:ext>
              </a:extLst>
            </p:cNvPr>
            <p:cNvGrpSpPr/>
            <p:nvPr/>
          </p:nvGrpSpPr>
          <p:grpSpPr>
            <a:xfrm>
              <a:off x="131928" y="4426438"/>
              <a:ext cx="8352429" cy="1690756"/>
              <a:chOff x="131928" y="4426438"/>
              <a:chExt cx="8352429" cy="1690756"/>
            </a:xfrm>
          </p:grpSpPr>
          <p:sp>
            <p:nvSpPr>
              <p:cNvPr id="8" name="Cube 7">
                <a:extLst>
                  <a:ext uri="{FF2B5EF4-FFF2-40B4-BE49-F238E27FC236}">
                    <a16:creationId xmlns:a16="http://schemas.microsoft.com/office/drawing/2014/main" id="{74493D39-5F95-4D4D-9813-99C21914A288}"/>
                  </a:ext>
                </a:extLst>
              </p:cNvPr>
              <p:cNvSpPr/>
              <p:nvPr/>
            </p:nvSpPr>
            <p:spPr>
              <a:xfrm flipH="1">
                <a:off x="6237026" y="4704350"/>
                <a:ext cx="2247331" cy="918949"/>
              </a:xfrm>
              <a:prstGeom prst="cube">
                <a:avLst>
                  <a:gd name="adj" fmla="val 42422"/>
                </a:avLst>
              </a:prstGeom>
              <a:gradFill>
                <a:gsLst>
                  <a:gs pos="0">
                    <a:srgbClr val="800000"/>
                  </a:gs>
                  <a:gs pos="100000">
                    <a:srgbClr val="996633"/>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D45A5EB-96C9-451B-988B-13B505A62599}"/>
                  </a:ext>
                </a:extLst>
              </p:cNvPr>
              <p:cNvPicPr>
                <a:picLocks noChangeAspect="1"/>
              </p:cNvPicPr>
              <p:nvPr/>
            </p:nvPicPr>
            <p:blipFill>
              <a:blip r:embed="rId5"/>
              <a:stretch>
                <a:fillRect/>
              </a:stretch>
            </p:blipFill>
            <p:spPr>
              <a:xfrm>
                <a:off x="131928" y="4426438"/>
                <a:ext cx="5550092" cy="1690756"/>
              </a:xfrm>
              <a:prstGeom prst="rect">
                <a:avLst/>
              </a:prstGeom>
            </p:spPr>
          </p:pic>
        </p:grpSp>
        <p:grpSp>
          <p:nvGrpSpPr>
            <p:cNvPr id="7175" name="Group 7174">
              <a:extLst>
                <a:ext uri="{FF2B5EF4-FFF2-40B4-BE49-F238E27FC236}">
                  <a16:creationId xmlns:a16="http://schemas.microsoft.com/office/drawing/2014/main" id="{CB94BC14-72E8-4B56-B3EC-75A869144CB9}"/>
                </a:ext>
              </a:extLst>
            </p:cNvPr>
            <p:cNvGrpSpPr/>
            <p:nvPr/>
          </p:nvGrpSpPr>
          <p:grpSpPr>
            <a:xfrm>
              <a:off x="418531" y="2650079"/>
              <a:ext cx="6747242" cy="2054271"/>
              <a:chOff x="418531" y="2650079"/>
              <a:chExt cx="6747242" cy="2054271"/>
            </a:xfrm>
          </p:grpSpPr>
          <p:cxnSp>
            <p:nvCxnSpPr>
              <p:cNvPr id="15" name="Straight Arrow Connector 14">
                <a:extLst>
                  <a:ext uri="{FF2B5EF4-FFF2-40B4-BE49-F238E27FC236}">
                    <a16:creationId xmlns:a16="http://schemas.microsoft.com/office/drawing/2014/main" id="{C6E6952C-8427-4A6B-A0A6-F5BC9D0C9B76}"/>
                  </a:ext>
                </a:extLst>
              </p:cNvPr>
              <p:cNvCxnSpPr>
                <a:cxnSpLocks/>
              </p:cNvCxnSpPr>
              <p:nvPr/>
            </p:nvCxnSpPr>
            <p:spPr>
              <a:xfrm>
                <a:off x="418531" y="2834185"/>
                <a:ext cx="0" cy="1614576"/>
              </a:xfrm>
              <a:prstGeom prst="straightConnector1">
                <a:avLst/>
              </a:prstGeom>
              <a:ln>
                <a:solidFill>
                  <a:srgbClr val="C0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5369AB66-62C4-4C38-AB76-B78E5B130400}"/>
                  </a:ext>
                </a:extLst>
              </p:cNvPr>
              <p:cNvCxnSpPr>
                <a:cxnSpLocks/>
                <a:endCxn id="8" idx="0"/>
              </p:cNvCxnSpPr>
              <p:nvPr/>
            </p:nvCxnSpPr>
            <p:spPr>
              <a:xfrm>
                <a:off x="7161225" y="2650079"/>
                <a:ext cx="4548" cy="2054271"/>
              </a:xfrm>
              <a:prstGeom prst="straightConnector1">
                <a:avLst/>
              </a:prstGeom>
              <a:ln>
                <a:solidFill>
                  <a:srgbClr val="C00000"/>
                </a:solidFill>
                <a:tailEnd type="stealth" w="lg" len="lg"/>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63777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transition="in" filter="wipe(left)">
                                      <p:cBhvr>
                                        <p:cTn id="12" dur="500"/>
                                        <p:tgtEl>
                                          <p:spTgt spid="71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wipe(left)">
                                      <p:cBhvr>
                                        <p:cTn id="17" dur="500"/>
                                        <p:tgtEl>
                                          <p:spTgt spid="71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wipe(left)">
                                      <p:cBhvr>
                                        <p:cTn id="22" dur="500"/>
                                        <p:tgtEl>
                                          <p:spTgt spid="71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179"/>
                                        </p:tgtEl>
                                        <p:attrNameLst>
                                          <p:attrName>style.visibility</p:attrName>
                                        </p:attrNameLst>
                                      </p:cBhvr>
                                      <p:to>
                                        <p:strVal val="visible"/>
                                      </p:to>
                                    </p:set>
                                    <p:animEffect transition="in" filter="wipe(up)">
                                      <p:cBhvr>
                                        <p:cTn id="27"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25984" y="457200"/>
            <a:ext cx="7010400" cy="1295400"/>
          </a:xfrm>
        </p:spPr>
        <p:txBody>
          <a:bodyPr/>
          <a:lstStyle/>
          <a:p>
            <a:pPr algn="ctr" eaLnBrk="1" hangingPunct="1"/>
            <a:r>
              <a:rPr lang="en-US" altLang="en-US" dirty="0">
                <a:latin typeface="Calibri" panose="020F0502020204030204" pitchFamily="34" charset="0"/>
                <a:cs typeface="Calibri" panose="020F0502020204030204" pitchFamily="34" charset="0"/>
              </a:rPr>
              <a:t>Understanding Managements</a:t>
            </a:r>
          </a:p>
        </p:txBody>
      </p:sp>
      <p:sp>
        <p:nvSpPr>
          <p:cNvPr id="4" name="Slide Number Placeholder 3">
            <a:extLst>
              <a:ext uri="{FF2B5EF4-FFF2-40B4-BE49-F238E27FC236}">
                <a16:creationId xmlns:a16="http://schemas.microsoft.com/office/drawing/2014/main" id="{FD4580F1-30F2-4C57-934C-D1B0A3528BA7}"/>
              </a:ext>
            </a:extLst>
          </p:cNvPr>
          <p:cNvSpPr>
            <a:spLocks noGrp="1"/>
          </p:cNvSpPr>
          <p:nvPr>
            <p:ph type="sldNum" sz="quarter" idx="11"/>
          </p:nvPr>
        </p:nvSpPr>
        <p:spPr/>
        <p:txBody>
          <a:bodyPr/>
          <a:lstStyle/>
          <a:p>
            <a:pPr>
              <a:defRPr/>
            </a:pPr>
            <a:fld id="{6EDAE877-DF01-4409-811E-3218DCB27B48}" type="slidenum">
              <a:rPr lang="en-US" altLang="en-US" smtClean="0"/>
              <a:pPr>
                <a:defRPr/>
              </a:pPr>
              <a:t>3</a:t>
            </a:fld>
            <a:endParaRPr lang="en-US" altLang="en-US"/>
          </a:p>
        </p:txBody>
      </p:sp>
      <p:sp>
        <p:nvSpPr>
          <p:cNvPr id="8" name="Cube 7">
            <a:extLst>
              <a:ext uri="{FF2B5EF4-FFF2-40B4-BE49-F238E27FC236}">
                <a16:creationId xmlns:a16="http://schemas.microsoft.com/office/drawing/2014/main" id="{74493D39-5F95-4D4D-9813-99C21914A288}"/>
              </a:ext>
            </a:extLst>
          </p:cNvPr>
          <p:cNvSpPr/>
          <p:nvPr/>
        </p:nvSpPr>
        <p:spPr>
          <a:xfrm flipH="1">
            <a:off x="6237026" y="1774608"/>
            <a:ext cx="2247331" cy="918949"/>
          </a:xfrm>
          <a:prstGeom prst="cube">
            <a:avLst>
              <a:gd name="adj" fmla="val 42422"/>
            </a:avLst>
          </a:prstGeom>
          <a:gradFill>
            <a:gsLst>
              <a:gs pos="0">
                <a:srgbClr val="800000"/>
              </a:gs>
              <a:gs pos="100000">
                <a:srgbClr val="996633"/>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D45A5EB-96C9-451B-988B-13B505A62599}"/>
              </a:ext>
            </a:extLst>
          </p:cNvPr>
          <p:cNvPicPr>
            <a:picLocks noChangeAspect="1"/>
          </p:cNvPicPr>
          <p:nvPr/>
        </p:nvPicPr>
        <p:blipFill>
          <a:blip r:embed="rId3"/>
          <a:stretch>
            <a:fillRect/>
          </a:stretch>
        </p:blipFill>
        <p:spPr>
          <a:xfrm>
            <a:off x="131928" y="1496696"/>
            <a:ext cx="5550092" cy="1690756"/>
          </a:xfrm>
          <a:prstGeom prst="rect">
            <a:avLst/>
          </a:prstGeom>
        </p:spPr>
      </p:pic>
      <p:sp>
        <p:nvSpPr>
          <p:cNvPr id="2" name="TextBox 1">
            <a:extLst>
              <a:ext uri="{FF2B5EF4-FFF2-40B4-BE49-F238E27FC236}">
                <a16:creationId xmlns:a16="http://schemas.microsoft.com/office/drawing/2014/main" id="{41D750EA-9654-4E7C-A173-B58D4BF50D8F}"/>
              </a:ext>
            </a:extLst>
          </p:cNvPr>
          <p:cNvSpPr txBox="1"/>
          <p:nvPr/>
        </p:nvSpPr>
        <p:spPr>
          <a:xfrm>
            <a:off x="2683773" y="3760429"/>
            <a:ext cx="4326890" cy="1200329"/>
          </a:xfrm>
          <a:prstGeom prst="rect">
            <a:avLst/>
          </a:prstGeom>
          <a:noFill/>
        </p:spPr>
        <p:txBody>
          <a:bodyPr wrap="none" rtlCol="0">
            <a:spAutoFit/>
          </a:bodyPr>
          <a:lstStyle/>
          <a:p>
            <a:r>
              <a:rPr lang="en-US" dirty="0"/>
              <a:t>Each of these have:</a:t>
            </a:r>
          </a:p>
          <a:p>
            <a:pPr marL="342900" indent="-342900">
              <a:buAutoNum type="arabicPeriod"/>
            </a:pPr>
            <a:r>
              <a:rPr lang="en-US" dirty="0"/>
              <a:t>A starting point,</a:t>
            </a:r>
          </a:p>
          <a:p>
            <a:pPr marL="342900" indent="-342900">
              <a:buAutoNum type="arabicPeriod"/>
            </a:pPr>
            <a:r>
              <a:rPr lang="en-US" dirty="0"/>
              <a:t>A structured and ordered middle, and</a:t>
            </a:r>
          </a:p>
          <a:p>
            <a:pPr marL="342900" indent="-342900">
              <a:buAutoNum type="arabicPeriod"/>
            </a:pPr>
            <a:r>
              <a:rPr lang="en-US" dirty="0"/>
              <a:t>An end.</a:t>
            </a:r>
          </a:p>
        </p:txBody>
      </p:sp>
      <p:grpSp>
        <p:nvGrpSpPr>
          <p:cNvPr id="18" name="Group 17">
            <a:extLst>
              <a:ext uri="{FF2B5EF4-FFF2-40B4-BE49-F238E27FC236}">
                <a16:creationId xmlns:a16="http://schemas.microsoft.com/office/drawing/2014/main" id="{65FE1A21-E5E1-4736-B3F0-E459EDC2A95A}"/>
              </a:ext>
            </a:extLst>
          </p:cNvPr>
          <p:cNvGrpSpPr/>
          <p:nvPr/>
        </p:nvGrpSpPr>
        <p:grpSpPr>
          <a:xfrm>
            <a:off x="218364" y="2340299"/>
            <a:ext cx="8411569" cy="1245127"/>
            <a:chOff x="218364" y="2340299"/>
            <a:chExt cx="8411569" cy="1245127"/>
          </a:xfrm>
        </p:grpSpPr>
        <p:sp>
          <p:nvSpPr>
            <p:cNvPr id="3" name="Oval 2">
              <a:extLst>
                <a:ext uri="{FF2B5EF4-FFF2-40B4-BE49-F238E27FC236}">
                  <a16:creationId xmlns:a16="http://schemas.microsoft.com/office/drawing/2014/main" id="{2AAE6A45-E888-4E7A-8405-84A1970DA837}"/>
                </a:ext>
              </a:extLst>
            </p:cNvPr>
            <p:cNvSpPr/>
            <p:nvPr/>
          </p:nvSpPr>
          <p:spPr>
            <a:xfrm>
              <a:off x="614781" y="2340299"/>
              <a:ext cx="300251" cy="300251"/>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26" name="Oval 25">
              <a:extLst>
                <a:ext uri="{FF2B5EF4-FFF2-40B4-BE49-F238E27FC236}">
                  <a16:creationId xmlns:a16="http://schemas.microsoft.com/office/drawing/2014/main" id="{F3C6E4EE-B159-4385-B0B4-F152353921EB}"/>
                </a:ext>
              </a:extLst>
            </p:cNvPr>
            <p:cNvSpPr/>
            <p:nvPr/>
          </p:nvSpPr>
          <p:spPr>
            <a:xfrm>
              <a:off x="6473588" y="3037326"/>
              <a:ext cx="300251" cy="300251"/>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27" name="Oval 26">
              <a:extLst>
                <a:ext uri="{FF2B5EF4-FFF2-40B4-BE49-F238E27FC236}">
                  <a16:creationId xmlns:a16="http://schemas.microsoft.com/office/drawing/2014/main" id="{ADD29F9C-59D5-4DED-9270-EA90753763C0}"/>
                </a:ext>
              </a:extLst>
            </p:cNvPr>
            <p:cNvSpPr/>
            <p:nvPr/>
          </p:nvSpPr>
          <p:spPr>
            <a:xfrm>
              <a:off x="4697093" y="2809759"/>
              <a:ext cx="300251" cy="300251"/>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30" name="Oval 29">
              <a:extLst>
                <a:ext uri="{FF2B5EF4-FFF2-40B4-BE49-F238E27FC236}">
                  <a16:creationId xmlns:a16="http://schemas.microsoft.com/office/drawing/2014/main" id="{1D7360CB-1563-463B-9D9F-0472432E384E}"/>
                </a:ext>
              </a:extLst>
            </p:cNvPr>
            <p:cNvSpPr/>
            <p:nvPr/>
          </p:nvSpPr>
          <p:spPr>
            <a:xfrm>
              <a:off x="7415281" y="3038893"/>
              <a:ext cx="300251" cy="300251"/>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cxnSp>
          <p:nvCxnSpPr>
            <p:cNvPr id="6" name="Straight Arrow Connector 5">
              <a:extLst>
                <a:ext uri="{FF2B5EF4-FFF2-40B4-BE49-F238E27FC236}">
                  <a16:creationId xmlns:a16="http://schemas.microsoft.com/office/drawing/2014/main" id="{24140D7D-A4D4-41AB-A020-5BC4289EA06E}"/>
                </a:ext>
              </a:extLst>
            </p:cNvPr>
            <p:cNvCxnSpPr>
              <a:cxnSpLocks/>
            </p:cNvCxnSpPr>
            <p:nvPr/>
          </p:nvCxnSpPr>
          <p:spPr>
            <a:xfrm flipV="1">
              <a:off x="6623714" y="2689008"/>
              <a:ext cx="0" cy="316334"/>
            </a:xfrm>
            <a:prstGeom prst="straightConnector1">
              <a:avLst/>
            </a:prstGeom>
            <a:ln w="127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AF9B738-7B1C-4FA8-8D8F-32D838FAF5CE}"/>
                </a:ext>
              </a:extLst>
            </p:cNvPr>
            <p:cNvCxnSpPr>
              <a:cxnSpLocks/>
            </p:cNvCxnSpPr>
            <p:nvPr/>
          </p:nvCxnSpPr>
          <p:spPr>
            <a:xfrm flipV="1">
              <a:off x="8479808" y="2689008"/>
              <a:ext cx="0" cy="316334"/>
            </a:xfrm>
            <a:prstGeom prst="straightConnector1">
              <a:avLst/>
            </a:prstGeom>
            <a:ln w="127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10" name="Left Brace 9">
              <a:extLst>
                <a:ext uri="{FF2B5EF4-FFF2-40B4-BE49-F238E27FC236}">
                  <a16:creationId xmlns:a16="http://schemas.microsoft.com/office/drawing/2014/main" id="{F3ABE868-7380-425E-A0A1-1B3709C8E60F}"/>
                </a:ext>
              </a:extLst>
            </p:cNvPr>
            <p:cNvSpPr/>
            <p:nvPr/>
          </p:nvSpPr>
          <p:spPr>
            <a:xfrm rot="16200000">
              <a:off x="7406193" y="1927177"/>
              <a:ext cx="295685" cy="1860643"/>
            </a:xfrm>
            <a:prstGeom prst="leftBrace">
              <a:avLst/>
            </a:prstGeom>
            <a:ln w="127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Oval 33">
              <a:extLst>
                <a:ext uri="{FF2B5EF4-FFF2-40B4-BE49-F238E27FC236}">
                  <a16:creationId xmlns:a16="http://schemas.microsoft.com/office/drawing/2014/main" id="{E9B1CA03-A3AA-4D34-96FF-9454A80C8883}"/>
                </a:ext>
              </a:extLst>
            </p:cNvPr>
            <p:cNvSpPr/>
            <p:nvPr/>
          </p:nvSpPr>
          <p:spPr>
            <a:xfrm>
              <a:off x="884323" y="3285175"/>
              <a:ext cx="300251" cy="300251"/>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36" name="Oval 35">
              <a:extLst>
                <a:ext uri="{FF2B5EF4-FFF2-40B4-BE49-F238E27FC236}">
                  <a16:creationId xmlns:a16="http://schemas.microsoft.com/office/drawing/2014/main" id="{95E04E6B-D2FE-452E-88E6-367ED6234FE0}"/>
                </a:ext>
              </a:extLst>
            </p:cNvPr>
            <p:cNvSpPr/>
            <p:nvPr/>
          </p:nvSpPr>
          <p:spPr>
            <a:xfrm>
              <a:off x="8329682" y="3037325"/>
              <a:ext cx="300251" cy="300251"/>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cxnSp>
          <p:nvCxnSpPr>
            <p:cNvPr id="37" name="Straight Arrow Connector 36">
              <a:extLst>
                <a:ext uri="{FF2B5EF4-FFF2-40B4-BE49-F238E27FC236}">
                  <a16:creationId xmlns:a16="http://schemas.microsoft.com/office/drawing/2014/main" id="{DA45104A-ABB1-430C-92C6-F478FF37B92F}"/>
                </a:ext>
              </a:extLst>
            </p:cNvPr>
            <p:cNvCxnSpPr>
              <a:cxnSpLocks/>
            </p:cNvCxnSpPr>
            <p:nvPr/>
          </p:nvCxnSpPr>
          <p:spPr>
            <a:xfrm flipH="1">
              <a:off x="516342" y="2579427"/>
              <a:ext cx="202441" cy="263198"/>
            </a:xfrm>
            <a:prstGeom prst="straightConnector1">
              <a:avLst/>
            </a:prstGeom>
            <a:ln w="127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80DA39E9-1376-4E08-B7A9-0B6A6BB2E705}"/>
                </a:ext>
              </a:extLst>
            </p:cNvPr>
            <p:cNvCxnSpPr>
              <a:cxnSpLocks/>
            </p:cNvCxnSpPr>
            <p:nvPr/>
          </p:nvCxnSpPr>
          <p:spPr>
            <a:xfrm flipH="1" flipV="1">
              <a:off x="514067" y="3134436"/>
              <a:ext cx="409432" cy="236562"/>
            </a:xfrm>
            <a:prstGeom prst="straightConnector1">
              <a:avLst/>
            </a:prstGeom>
            <a:ln w="127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39" name="Left Brace 38">
              <a:extLst>
                <a:ext uri="{FF2B5EF4-FFF2-40B4-BE49-F238E27FC236}">
                  <a16:creationId xmlns:a16="http://schemas.microsoft.com/office/drawing/2014/main" id="{DC85960F-6D1D-464C-B18C-23A448AF2F89}"/>
                </a:ext>
              </a:extLst>
            </p:cNvPr>
            <p:cNvSpPr/>
            <p:nvPr/>
          </p:nvSpPr>
          <p:spPr>
            <a:xfrm rot="10800000">
              <a:off x="4424157" y="2809759"/>
              <a:ext cx="295685" cy="338328"/>
            </a:xfrm>
            <a:prstGeom prst="leftBrace">
              <a:avLst/>
            </a:prstGeom>
            <a:ln w="127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ectangle 16">
              <a:extLst>
                <a:ext uri="{FF2B5EF4-FFF2-40B4-BE49-F238E27FC236}">
                  <a16:creationId xmlns:a16="http://schemas.microsoft.com/office/drawing/2014/main" id="{B736B09D-2FFD-4F0F-AE58-E24E4B190F45}"/>
                </a:ext>
              </a:extLst>
            </p:cNvPr>
            <p:cNvSpPr/>
            <p:nvPr/>
          </p:nvSpPr>
          <p:spPr>
            <a:xfrm>
              <a:off x="218364" y="2809759"/>
              <a:ext cx="4205793" cy="357543"/>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248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25984" y="457200"/>
            <a:ext cx="7010400" cy="1295400"/>
          </a:xfrm>
        </p:spPr>
        <p:txBody>
          <a:bodyPr/>
          <a:lstStyle/>
          <a:p>
            <a:pPr algn="ctr" eaLnBrk="1" hangingPunct="1"/>
            <a:r>
              <a:rPr lang="en-US" altLang="en-US" dirty="0">
                <a:latin typeface="Calibri" panose="020F0502020204030204" pitchFamily="34" charset="0"/>
                <a:cs typeface="Calibri" panose="020F0502020204030204" pitchFamily="34" charset="0"/>
              </a:rPr>
              <a:t>Building Rotations</a:t>
            </a:r>
          </a:p>
        </p:txBody>
      </p:sp>
      <p:sp>
        <p:nvSpPr>
          <p:cNvPr id="4" name="Slide Number Placeholder 3">
            <a:extLst>
              <a:ext uri="{FF2B5EF4-FFF2-40B4-BE49-F238E27FC236}">
                <a16:creationId xmlns:a16="http://schemas.microsoft.com/office/drawing/2014/main" id="{FD4580F1-30F2-4C57-934C-D1B0A3528BA7}"/>
              </a:ext>
            </a:extLst>
          </p:cNvPr>
          <p:cNvSpPr>
            <a:spLocks noGrp="1"/>
          </p:cNvSpPr>
          <p:nvPr>
            <p:ph type="sldNum" sz="quarter" idx="11"/>
          </p:nvPr>
        </p:nvSpPr>
        <p:spPr/>
        <p:txBody>
          <a:bodyPr/>
          <a:lstStyle/>
          <a:p>
            <a:pPr>
              <a:defRPr/>
            </a:pPr>
            <a:fld id="{6EDAE877-DF01-4409-811E-3218DCB27B48}" type="slidenum">
              <a:rPr lang="en-US" altLang="en-US" smtClean="0"/>
              <a:pPr>
                <a:defRPr/>
              </a:pPr>
              <a:t>4</a:t>
            </a:fld>
            <a:endParaRPr lang="en-US" altLang="en-US"/>
          </a:p>
        </p:txBody>
      </p:sp>
      <p:pic>
        <p:nvPicPr>
          <p:cNvPr id="5" name="Picture 4">
            <a:extLst>
              <a:ext uri="{FF2B5EF4-FFF2-40B4-BE49-F238E27FC236}">
                <a16:creationId xmlns:a16="http://schemas.microsoft.com/office/drawing/2014/main" id="{8883E307-1826-46FA-ACC6-F19A4E0997DC}"/>
              </a:ext>
            </a:extLst>
          </p:cNvPr>
          <p:cNvPicPr>
            <a:picLocks noChangeAspect="1"/>
          </p:cNvPicPr>
          <p:nvPr/>
        </p:nvPicPr>
        <p:blipFill>
          <a:blip r:embed="rId3"/>
          <a:stretch>
            <a:fillRect/>
          </a:stretch>
        </p:blipFill>
        <p:spPr>
          <a:xfrm>
            <a:off x="3208554" y="1441189"/>
            <a:ext cx="2845260" cy="2058503"/>
          </a:xfrm>
          <a:prstGeom prst="rect">
            <a:avLst/>
          </a:prstGeom>
        </p:spPr>
      </p:pic>
      <p:sp>
        <p:nvSpPr>
          <p:cNvPr id="2" name="TextBox 1">
            <a:extLst>
              <a:ext uri="{FF2B5EF4-FFF2-40B4-BE49-F238E27FC236}">
                <a16:creationId xmlns:a16="http://schemas.microsoft.com/office/drawing/2014/main" id="{D4777A2E-B45B-4141-B864-DB52AFCD1173}"/>
              </a:ext>
            </a:extLst>
          </p:cNvPr>
          <p:cNvSpPr txBox="1"/>
          <p:nvPr/>
        </p:nvSpPr>
        <p:spPr>
          <a:xfrm>
            <a:off x="1171069" y="4239904"/>
            <a:ext cx="6801862" cy="369332"/>
          </a:xfrm>
          <a:prstGeom prst="rect">
            <a:avLst/>
          </a:prstGeom>
          <a:noFill/>
        </p:spPr>
        <p:txBody>
          <a:bodyPr wrap="none" rtlCol="0">
            <a:spAutoFit/>
          </a:bodyPr>
          <a:lstStyle/>
          <a:p>
            <a:r>
              <a:rPr lang="en-US" dirty="0"/>
              <a:t>Building a rotation is much like laying a row of bricks along a wall.</a:t>
            </a:r>
          </a:p>
        </p:txBody>
      </p:sp>
    </p:spTree>
    <p:extLst>
      <p:ext uri="{BB962C8B-B14F-4D97-AF65-F5344CB8AC3E}">
        <p14:creationId xmlns:p14="http://schemas.microsoft.com/office/powerpoint/2010/main" val="248807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391114A-842F-4467-B026-AF298B5EF45B}"/>
              </a:ext>
            </a:extLst>
          </p:cNvPr>
          <p:cNvGrpSpPr/>
          <p:nvPr/>
        </p:nvGrpSpPr>
        <p:grpSpPr>
          <a:xfrm>
            <a:off x="2172955" y="1763427"/>
            <a:ext cx="6487431" cy="4533667"/>
            <a:chOff x="2141112" y="1622402"/>
            <a:chExt cx="6487431" cy="4533667"/>
          </a:xfrm>
        </p:grpSpPr>
        <p:grpSp>
          <p:nvGrpSpPr>
            <p:cNvPr id="15" name="Group 14">
              <a:extLst>
                <a:ext uri="{FF2B5EF4-FFF2-40B4-BE49-F238E27FC236}">
                  <a16:creationId xmlns:a16="http://schemas.microsoft.com/office/drawing/2014/main" id="{AADCB0EA-7C81-4E88-A614-5FE4BB22E65A}"/>
                </a:ext>
              </a:extLst>
            </p:cNvPr>
            <p:cNvGrpSpPr/>
            <p:nvPr/>
          </p:nvGrpSpPr>
          <p:grpSpPr>
            <a:xfrm>
              <a:off x="5183885" y="1622402"/>
              <a:ext cx="2535913" cy="1005927"/>
              <a:chOff x="2488443" y="2102620"/>
              <a:chExt cx="2535913" cy="1005927"/>
            </a:xfrm>
          </p:grpSpPr>
          <p:grpSp>
            <p:nvGrpSpPr>
              <p:cNvPr id="16" name="Group 15">
                <a:extLst>
                  <a:ext uri="{FF2B5EF4-FFF2-40B4-BE49-F238E27FC236}">
                    <a16:creationId xmlns:a16="http://schemas.microsoft.com/office/drawing/2014/main" id="{49E809D9-30EF-4F8D-93D8-27DD8974F1A6}"/>
                  </a:ext>
                </a:extLst>
              </p:cNvPr>
              <p:cNvGrpSpPr/>
              <p:nvPr/>
            </p:nvGrpSpPr>
            <p:grpSpPr>
              <a:xfrm>
                <a:off x="2689386" y="2102620"/>
                <a:ext cx="2334970" cy="1005927"/>
                <a:chOff x="3396035" y="2926036"/>
                <a:chExt cx="2334970" cy="1005927"/>
              </a:xfrm>
            </p:grpSpPr>
            <p:pic>
              <p:nvPicPr>
                <p:cNvPr id="18" name="Picture 17">
                  <a:extLst>
                    <a:ext uri="{FF2B5EF4-FFF2-40B4-BE49-F238E27FC236}">
                      <a16:creationId xmlns:a16="http://schemas.microsoft.com/office/drawing/2014/main" id="{00F47E83-E4A0-4950-B593-BB16785DA8BB}"/>
                    </a:ext>
                  </a:extLst>
                </p:cNvPr>
                <p:cNvPicPr>
                  <a:picLocks noChangeAspect="1"/>
                </p:cNvPicPr>
                <p:nvPr/>
              </p:nvPicPr>
              <p:blipFill>
                <a:blip r:embed="rId3"/>
                <a:stretch>
                  <a:fillRect/>
                </a:stretch>
              </p:blipFill>
              <p:spPr>
                <a:xfrm>
                  <a:off x="3396035" y="2926036"/>
                  <a:ext cx="2334970" cy="1005927"/>
                </a:xfrm>
                <a:prstGeom prst="rect">
                  <a:avLst/>
                </a:prstGeom>
              </p:spPr>
            </p:pic>
            <p:sp>
              <p:nvSpPr>
                <p:cNvPr id="19" name="TextBox 18">
                  <a:extLst>
                    <a:ext uri="{FF2B5EF4-FFF2-40B4-BE49-F238E27FC236}">
                      <a16:creationId xmlns:a16="http://schemas.microsoft.com/office/drawing/2014/main" id="{02CF6342-40F3-4BC4-9AD3-127EB05268B9}"/>
                    </a:ext>
                  </a:extLst>
                </p:cNvPr>
                <p:cNvSpPr txBox="1"/>
                <p:nvPr/>
              </p:nvSpPr>
              <p:spPr>
                <a:xfrm>
                  <a:off x="3824715" y="3499077"/>
                  <a:ext cx="1857304" cy="415498"/>
                </a:xfrm>
                <a:prstGeom prst="rect">
                  <a:avLst/>
                </a:prstGeom>
                <a:noFill/>
              </p:spPr>
              <p:txBody>
                <a:bodyPr wrap="square" rtlCol="0">
                  <a:spAutoFit/>
                </a:bodyPr>
                <a:lstStyle/>
                <a:p>
                  <a:r>
                    <a:rPr lang="en-US" sz="1050" b="1" dirty="0" err="1">
                      <a:solidFill>
                        <a:schemeClr val="bg1"/>
                      </a:solidFill>
                    </a:rPr>
                    <a:t>Wheat,spring</a:t>
                  </a:r>
                  <a:r>
                    <a:rPr lang="en-US" sz="1050" b="1" dirty="0">
                      <a:solidFill>
                        <a:schemeClr val="bg1"/>
                      </a:solidFill>
                    </a:rPr>
                    <a:t> 7 inch rows; SD, Z60</a:t>
                  </a:r>
                </a:p>
              </p:txBody>
            </p:sp>
          </p:grpSp>
          <p:sp>
            <p:nvSpPr>
              <p:cNvPr id="17" name="Cube 16">
                <a:extLst>
                  <a:ext uri="{FF2B5EF4-FFF2-40B4-BE49-F238E27FC236}">
                    <a16:creationId xmlns:a16="http://schemas.microsoft.com/office/drawing/2014/main" id="{FC0F1766-B298-4288-A91E-E04D5572155B}"/>
                  </a:ext>
                </a:extLst>
              </p:cNvPr>
              <p:cNvSpPr/>
              <p:nvPr/>
            </p:nvSpPr>
            <p:spPr>
              <a:xfrm flipH="1">
                <a:off x="2488443" y="2125366"/>
                <a:ext cx="625750" cy="923544"/>
              </a:xfrm>
              <a:prstGeom prst="cube">
                <a:avLst>
                  <a:gd name="adj" fmla="val 62051"/>
                </a:avLst>
              </a:prstGeom>
              <a:gradFill>
                <a:gsLst>
                  <a:gs pos="0">
                    <a:schemeClr val="bg1">
                      <a:lumMod val="50000"/>
                    </a:schemeClr>
                  </a:gs>
                  <a:gs pos="100000">
                    <a:schemeClr val="bg1">
                      <a:lumMod val="8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4" name="Picture 23">
              <a:extLst>
                <a:ext uri="{FF2B5EF4-FFF2-40B4-BE49-F238E27FC236}">
                  <a16:creationId xmlns:a16="http://schemas.microsoft.com/office/drawing/2014/main" id="{C6AC7366-4A9E-47C7-847E-EA1355D6DF53}"/>
                </a:ext>
              </a:extLst>
            </p:cNvPr>
            <p:cNvPicPr>
              <a:picLocks noChangeAspect="1"/>
            </p:cNvPicPr>
            <p:nvPr/>
          </p:nvPicPr>
          <p:blipFill>
            <a:blip r:embed="rId4"/>
            <a:stretch>
              <a:fillRect/>
            </a:stretch>
          </p:blipFill>
          <p:spPr>
            <a:xfrm>
              <a:off x="2141112" y="4265092"/>
              <a:ext cx="6487431" cy="1890977"/>
            </a:xfrm>
            <a:prstGeom prst="rect">
              <a:avLst/>
            </a:prstGeom>
          </p:spPr>
        </p:pic>
      </p:grpSp>
      <p:grpSp>
        <p:nvGrpSpPr>
          <p:cNvPr id="26" name="Group 25">
            <a:extLst>
              <a:ext uri="{FF2B5EF4-FFF2-40B4-BE49-F238E27FC236}">
                <a16:creationId xmlns:a16="http://schemas.microsoft.com/office/drawing/2014/main" id="{A74120E3-B0A6-4B93-A0F6-1482B5987284}"/>
              </a:ext>
            </a:extLst>
          </p:cNvPr>
          <p:cNvGrpSpPr/>
          <p:nvPr/>
        </p:nvGrpSpPr>
        <p:grpSpPr>
          <a:xfrm>
            <a:off x="1105469" y="1765698"/>
            <a:ext cx="6492194" cy="3708046"/>
            <a:chOff x="1073626" y="1624673"/>
            <a:chExt cx="6492194" cy="3708046"/>
          </a:xfrm>
        </p:grpSpPr>
        <p:grpSp>
          <p:nvGrpSpPr>
            <p:cNvPr id="9" name="Group 8">
              <a:extLst>
                <a:ext uri="{FF2B5EF4-FFF2-40B4-BE49-F238E27FC236}">
                  <a16:creationId xmlns:a16="http://schemas.microsoft.com/office/drawing/2014/main" id="{5E009E40-B205-4E5C-ACD1-B00C6D7C2715}"/>
                </a:ext>
              </a:extLst>
            </p:cNvPr>
            <p:cNvGrpSpPr/>
            <p:nvPr/>
          </p:nvGrpSpPr>
          <p:grpSpPr>
            <a:xfrm>
              <a:off x="3075296" y="1624673"/>
              <a:ext cx="2535913" cy="1005927"/>
              <a:chOff x="2488443" y="2102620"/>
              <a:chExt cx="2535913" cy="1005927"/>
            </a:xfrm>
          </p:grpSpPr>
          <p:grpSp>
            <p:nvGrpSpPr>
              <p:cNvPr id="11" name="Group 10">
                <a:extLst>
                  <a:ext uri="{FF2B5EF4-FFF2-40B4-BE49-F238E27FC236}">
                    <a16:creationId xmlns:a16="http://schemas.microsoft.com/office/drawing/2014/main" id="{4A5D480E-990B-4F2E-8CE2-3DBC87C7799D}"/>
                  </a:ext>
                </a:extLst>
              </p:cNvPr>
              <p:cNvGrpSpPr/>
              <p:nvPr/>
            </p:nvGrpSpPr>
            <p:grpSpPr>
              <a:xfrm>
                <a:off x="2689386" y="2102620"/>
                <a:ext cx="2334970" cy="1005927"/>
                <a:chOff x="3396035" y="2926036"/>
                <a:chExt cx="2334970" cy="1005927"/>
              </a:xfrm>
            </p:grpSpPr>
            <p:pic>
              <p:nvPicPr>
                <p:cNvPr id="12" name="Picture 11">
                  <a:extLst>
                    <a:ext uri="{FF2B5EF4-FFF2-40B4-BE49-F238E27FC236}">
                      <a16:creationId xmlns:a16="http://schemas.microsoft.com/office/drawing/2014/main" id="{6018456D-1442-4F5A-A445-D4EDA83CD22B}"/>
                    </a:ext>
                  </a:extLst>
                </p:cNvPr>
                <p:cNvPicPr>
                  <a:picLocks noChangeAspect="1"/>
                </p:cNvPicPr>
                <p:nvPr/>
              </p:nvPicPr>
              <p:blipFill>
                <a:blip r:embed="rId3"/>
                <a:stretch>
                  <a:fillRect/>
                </a:stretch>
              </p:blipFill>
              <p:spPr>
                <a:xfrm>
                  <a:off x="3396035" y="2926036"/>
                  <a:ext cx="2334970" cy="1005927"/>
                </a:xfrm>
                <a:prstGeom prst="rect">
                  <a:avLst/>
                </a:prstGeom>
              </p:spPr>
            </p:pic>
            <p:sp>
              <p:nvSpPr>
                <p:cNvPr id="13" name="TextBox 12">
                  <a:extLst>
                    <a:ext uri="{FF2B5EF4-FFF2-40B4-BE49-F238E27FC236}">
                      <a16:creationId xmlns:a16="http://schemas.microsoft.com/office/drawing/2014/main" id="{8F95B32E-98D0-414B-BB55-4C6A077CAD67}"/>
                    </a:ext>
                  </a:extLst>
                </p:cNvPr>
                <p:cNvSpPr txBox="1"/>
                <p:nvPr/>
              </p:nvSpPr>
              <p:spPr>
                <a:xfrm>
                  <a:off x="3824715" y="3499077"/>
                  <a:ext cx="1857304" cy="253916"/>
                </a:xfrm>
                <a:prstGeom prst="rect">
                  <a:avLst/>
                </a:prstGeom>
                <a:noFill/>
              </p:spPr>
              <p:txBody>
                <a:bodyPr wrap="square" rtlCol="0">
                  <a:spAutoFit/>
                </a:bodyPr>
                <a:lstStyle/>
                <a:p>
                  <a:r>
                    <a:rPr lang="en-US" sz="1050" b="1" dirty="0">
                      <a:solidFill>
                        <a:schemeClr val="bg1"/>
                      </a:solidFill>
                    </a:rPr>
                    <a:t>Soybeans; drilled, SD, Z60</a:t>
                  </a:r>
                </a:p>
              </p:txBody>
            </p:sp>
          </p:grpSp>
          <p:sp>
            <p:nvSpPr>
              <p:cNvPr id="10" name="Cube 9">
                <a:extLst>
                  <a:ext uri="{FF2B5EF4-FFF2-40B4-BE49-F238E27FC236}">
                    <a16:creationId xmlns:a16="http://schemas.microsoft.com/office/drawing/2014/main" id="{7646B8C8-6127-4A15-9938-299FD3781145}"/>
                  </a:ext>
                </a:extLst>
              </p:cNvPr>
              <p:cNvSpPr/>
              <p:nvPr/>
            </p:nvSpPr>
            <p:spPr>
              <a:xfrm flipH="1">
                <a:off x="2488443" y="2125366"/>
                <a:ext cx="625750" cy="923544"/>
              </a:xfrm>
              <a:prstGeom prst="cube">
                <a:avLst>
                  <a:gd name="adj" fmla="val 62051"/>
                </a:avLst>
              </a:prstGeom>
              <a:gradFill>
                <a:gsLst>
                  <a:gs pos="0">
                    <a:schemeClr val="bg1">
                      <a:lumMod val="50000"/>
                    </a:schemeClr>
                  </a:gs>
                  <a:gs pos="100000">
                    <a:schemeClr val="bg1">
                      <a:lumMod val="8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EE19F79F-DA6D-40A3-8AB9-5E97076D3363}"/>
                </a:ext>
              </a:extLst>
            </p:cNvPr>
            <p:cNvPicPr>
              <a:picLocks noChangeAspect="1"/>
            </p:cNvPicPr>
            <p:nvPr/>
          </p:nvPicPr>
          <p:blipFill>
            <a:blip r:embed="rId5"/>
            <a:stretch>
              <a:fillRect/>
            </a:stretch>
          </p:blipFill>
          <p:spPr>
            <a:xfrm>
              <a:off x="1073626" y="3498900"/>
              <a:ext cx="6492194" cy="1833819"/>
            </a:xfrm>
            <a:prstGeom prst="rect">
              <a:avLst/>
            </a:prstGeom>
          </p:spPr>
        </p:pic>
      </p:grpSp>
      <p:sp>
        <p:nvSpPr>
          <p:cNvPr id="7171" name="Rectangle 2"/>
          <p:cNvSpPr>
            <a:spLocks noGrp="1" noChangeArrowheads="1"/>
          </p:cNvSpPr>
          <p:nvPr>
            <p:ph type="title"/>
          </p:nvPr>
        </p:nvSpPr>
        <p:spPr>
          <a:xfrm>
            <a:off x="1125984" y="457200"/>
            <a:ext cx="7010400" cy="1295400"/>
          </a:xfrm>
        </p:spPr>
        <p:txBody>
          <a:bodyPr/>
          <a:lstStyle/>
          <a:p>
            <a:pPr algn="ctr" eaLnBrk="1" hangingPunct="1"/>
            <a:r>
              <a:rPr lang="en-US" altLang="en-US" dirty="0">
                <a:latin typeface="Calibri" panose="020F0502020204030204" pitchFamily="34" charset="0"/>
                <a:cs typeface="Calibri" panose="020F0502020204030204" pitchFamily="34" charset="0"/>
              </a:rPr>
              <a:t>Building Rotations</a:t>
            </a:r>
          </a:p>
        </p:txBody>
      </p:sp>
      <p:sp>
        <p:nvSpPr>
          <p:cNvPr id="4" name="Slide Number Placeholder 3">
            <a:extLst>
              <a:ext uri="{FF2B5EF4-FFF2-40B4-BE49-F238E27FC236}">
                <a16:creationId xmlns:a16="http://schemas.microsoft.com/office/drawing/2014/main" id="{FD4580F1-30F2-4C57-934C-D1B0A3528BA7}"/>
              </a:ext>
            </a:extLst>
          </p:cNvPr>
          <p:cNvSpPr>
            <a:spLocks noGrp="1"/>
          </p:cNvSpPr>
          <p:nvPr>
            <p:ph type="sldNum" sz="quarter" idx="11"/>
          </p:nvPr>
        </p:nvSpPr>
        <p:spPr/>
        <p:txBody>
          <a:bodyPr/>
          <a:lstStyle/>
          <a:p>
            <a:pPr>
              <a:defRPr/>
            </a:pPr>
            <a:fld id="{6EDAE877-DF01-4409-811E-3218DCB27B48}" type="slidenum">
              <a:rPr lang="en-US" altLang="en-US" smtClean="0"/>
              <a:pPr>
                <a:defRPr/>
              </a:pPr>
              <a:t>5</a:t>
            </a:fld>
            <a:endParaRPr lang="en-US" altLang="en-US"/>
          </a:p>
        </p:txBody>
      </p:sp>
      <p:grpSp>
        <p:nvGrpSpPr>
          <p:cNvPr id="25" name="Group 24">
            <a:extLst>
              <a:ext uri="{FF2B5EF4-FFF2-40B4-BE49-F238E27FC236}">
                <a16:creationId xmlns:a16="http://schemas.microsoft.com/office/drawing/2014/main" id="{81535299-DE29-48E9-9C57-45BE6628C8AA}"/>
              </a:ext>
            </a:extLst>
          </p:cNvPr>
          <p:cNvGrpSpPr/>
          <p:nvPr/>
        </p:nvGrpSpPr>
        <p:grpSpPr>
          <a:xfrm>
            <a:off x="31843" y="1770248"/>
            <a:ext cx="6492194" cy="3035866"/>
            <a:chOff x="0" y="1629223"/>
            <a:chExt cx="6492194" cy="3035866"/>
          </a:xfrm>
        </p:grpSpPr>
        <p:grpSp>
          <p:nvGrpSpPr>
            <p:cNvPr id="7" name="Group 6">
              <a:extLst>
                <a:ext uri="{FF2B5EF4-FFF2-40B4-BE49-F238E27FC236}">
                  <a16:creationId xmlns:a16="http://schemas.microsoft.com/office/drawing/2014/main" id="{5B963986-CD3F-47F7-9987-3C36DB9367B9}"/>
                </a:ext>
              </a:extLst>
            </p:cNvPr>
            <p:cNvGrpSpPr/>
            <p:nvPr/>
          </p:nvGrpSpPr>
          <p:grpSpPr>
            <a:xfrm>
              <a:off x="1177829" y="1629223"/>
              <a:ext cx="2334970" cy="1005927"/>
              <a:chOff x="3396035" y="2926036"/>
              <a:chExt cx="2334970" cy="1005927"/>
            </a:xfrm>
          </p:grpSpPr>
          <p:pic>
            <p:nvPicPr>
              <p:cNvPr id="3" name="Picture 2">
                <a:extLst>
                  <a:ext uri="{FF2B5EF4-FFF2-40B4-BE49-F238E27FC236}">
                    <a16:creationId xmlns:a16="http://schemas.microsoft.com/office/drawing/2014/main" id="{DA08B747-87DB-4B62-A84D-922948F4B27E}"/>
                  </a:ext>
                </a:extLst>
              </p:cNvPr>
              <p:cNvPicPr>
                <a:picLocks noChangeAspect="1"/>
              </p:cNvPicPr>
              <p:nvPr/>
            </p:nvPicPr>
            <p:blipFill>
              <a:blip r:embed="rId3"/>
              <a:stretch>
                <a:fillRect/>
              </a:stretch>
            </p:blipFill>
            <p:spPr>
              <a:xfrm>
                <a:off x="3396035" y="2926036"/>
                <a:ext cx="2334970" cy="1005927"/>
              </a:xfrm>
              <a:prstGeom prst="rect">
                <a:avLst/>
              </a:prstGeom>
            </p:spPr>
          </p:pic>
          <p:sp>
            <p:nvSpPr>
              <p:cNvPr id="6" name="TextBox 5">
                <a:extLst>
                  <a:ext uri="{FF2B5EF4-FFF2-40B4-BE49-F238E27FC236}">
                    <a16:creationId xmlns:a16="http://schemas.microsoft.com/office/drawing/2014/main" id="{E819A9CE-48FC-49E1-9DC9-02E2DBD8B90A}"/>
                  </a:ext>
                </a:extLst>
              </p:cNvPr>
              <p:cNvSpPr txBox="1"/>
              <p:nvPr/>
            </p:nvSpPr>
            <p:spPr>
              <a:xfrm>
                <a:off x="3824715" y="3499077"/>
                <a:ext cx="1857304" cy="253916"/>
              </a:xfrm>
              <a:prstGeom prst="rect">
                <a:avLst/>
              </a:prstGeom>
              <a:noFill/>
            </p:spPr>
            <p:txBody>
              <a:bodyPr wrap="square" rtlCol="0">
                <a:spAutoFit/>
              </a:bodyPr>
              <a:lstStyle/>
              <a:p>
                <a:r>
                  <a:rPr lang="en-US" sz="1050" b="1" dirty="0" err="1">
                    <a:solidFill>
                      <a:schemeClr val="bg1"/>
                    </a:solidFill>
                  </a:rPr>
                  <a:t>Corn,grain</a:t>
                </a:r>
                <a:r>
                  <a:rPr lang="en-US" sz="1050" b="1" dirty="0">
                    <a:solidFill>
                      <a:schemeClr val="bg1"/>
                    </a:solidFill>
                  </a:rPr>
                  <a:t>; SC, Z60</a:t>
                </a:r>
              </a:p>
            </p:txBody>
          </p:sp>
        </p:grpSp>
        <p:pic>
          <p:nvPicPr>
            <p:cNvPr id="20" name="Picture 19">
              <a:extLst>
                <a:ext uri="{FF2B5EF4-FFF2-40B4-BE49-F238E27FC236}">
                  <a16:creationId xmlns:a16="http://schemas.microsoft.com/office/drawing/2014/main" id="{E81A29DE-0D06-4768-B35B-46636CF6BB59}"/>
                </a:ext>
              </a:extLst>
            </p:cNvPr>
            <p:cNvPicPr>
              <a:picLocks noChangeAspect="1"/>
            </p:cNvPicPr>
            <p:nvPr/>
          </p:nvPicPr>
          <p:blipFill>
            <a:blip r:embed="rId6"/>
            <a:stretch>
              <a:fillRect/>
            </a:stretch>
          </p:blipFill>
          <p:spPr>
            <a:xfrm>
              <a:off x="0" y="2693139"/>
              <a:ext cx="6492194" cy="1971950"/>
            </a:xfrm>
            <a:prstGeom prst="rect">
              <a:avLst/>
            </a:prstGeom>
          </p:spPr>
        </p:pic>
      </p:grpSp>
      <p:cxnSp>
        <p:nvCxnSpPr>
          <p:cNvPr id="29" name="Straight Arrow Connector 28">
            <a:extLst>
              <a:ext uri="{FF2B5EF4-FFF2-40B4-BE49-F238E27FC236}">
                <a16:creationId xmlns:a16="http://schemas.microsoft.com/office/drawing/2014/main" id="{EEFE4853-AE1B-48EB-B115-AB0768589673}"/>
              </a:ext>
            </a:extLst>
          </p:cNvPr>
          <p:cNvCxnSpPr/>
          <p:nvPr/>
        </p:nvCxnSpPr>
        <p:spPr>
          <a:xfrm>
            <a:off x="1073622" y="1710517"/>
            <a:ext cx="6969457" cy="0"/>
          </a:xfrm>
          <a:prstGeom prst="straightConnector1">
            <a:avLst/>
          </a:prstGeom>
          <a:ln>
            <a:solidFill>
              <a:srgbClr val="139AB2"/>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BF2F168-6D55-407E-B1E0-5447D546FC25}"/>
              </a:ext>
            </a:extLst>
          </p:cNvPr>
          <p:cNvSpPr txBox="1"/>
          <p:nvPr/>
        </p:nvSpPr>
        <p:spPr>
          <a:xfrm>
            <a:off x="3837472" y="1410158"/>
            <a:ext cx="689035" cy="369332"/>
          </a:xfrm>
          <a:prstGeom prst="rect">
            <a:avLst/>
          </a:prstGeom>
          <a:noFill/>
        </p:spPr>
        <p:txBody>
          <a:bodyPr wrap="none" rtlCol="0">
            <a:spAutoFit/>
          </a:bodyPr>
          <a:lstStyle/>
          <a:p>
            <a:r>
              <a:rPr lang="en-US" dirty="0">
                <a:solidFill>
                  <a:srgbClr val="139AB2"/>
                </a:solidFill>
              </a:rPr>
              <a:t>Time</a:t>
            </a:r>
          </a:p>
        </p:txBody>
      </p:sp>
    </p:spTree>
    <p:extLst>
      <p:ext uri="{BB962C8B-B14F-4D97-AF65-F5344CB8AC3E}">
        <p14:creationId xmlns:p14="http://schemas.microsoft.com/office/powerpoint/2010/main" val="97538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25984" y="457200"/>
            <a:ext cx="7010400" cy="1295400"/>
          </a:xfrm>
        </p:spPr>
        <p:txBody>
          <a:bodyPr/>
          <a:lstStyle/>
          <a:p>
            <a:pPr algn="ctr" eaLnBrk="1" hangingPunct="1"/>
            <a:r>
              <a:rPr lang="en-US" altLang="en-US" dirty="0">
                <a:latin typeface="Calibri" panose="020F0502020204030204" pitchFamily="34" charset="0"/>
                <a:cs typeface="Calibri" panose="020F0502020204030204" pitchFamily="34" charset="0"/>
              </a:rPr>
              <a:t>Building Rotations</a:t>
            </a:r>
          </a:p>
        </p:txBody>
      </p:sp>
      <p:sp>
        <p:nvSpPr>
          <p:cNvPr id="4" name="Slide Number Placeholder 3">
            <a:extLst>
              <a:ext uri="{FF2B5EF4-FFF2-40B4-BE49-F238E27FC236}">
                <a16:creationId xmlns:a16="http://schemas.microsoft.com/office/drawing/2014/main" id="{FD4580F1-30F2-4C57-934C-D1B0A3528BA7}"/>
              </a:ext>
            </a:extLst>
          </p:cNvPr>
          <p:cNvSpPr>
            <a:spLocks noGrp="1"/>
          </p:cNvSpPr>
          <p:nvPr>
            <p:ph type="sldNum" sz="quarter" idx="11"/>
          </p:nvPr>
        </p:nvSpPr>
        <p:spPr/>
        <p:txBody>
          <a:bodyPr/>
          <a:lstStyle/>
          <a:p>
            <a:pPr>
              <a:defRPr/>
            </a:pPr>
            <a:fld id="{6EDAE877-DF01-4409-811E-3218DCB27B48}" type="slidenum">
              <a:rPr lang="en-US" altLang="en-US" smtClean="0"/>
              <a:pPr>
                <a:defRPr/>
              </a:pPr>
              <a:t>6</a:t>
            </a:fld>
            <a:endParaRPr lang="en-US" altLang="en-US"/>
          </a:p>
        </p:txBody>
      </p:sp>
      <p:pic>
        <p:nvPicPr>
          <p:cNvPr id="8" name="Picture 7">
            <a:extLst>
              <a:ext uri="{FF2B5EF4-FFF2-40B4-BE49-F238E27FC236}">
                <a16:creationId xmlns:a16="http://schemas.microsoft.com/office/drawing/2014/main" id="{819B99E4-7A1C-48B8-9268-70899FE255F3}"/>
              </a:ext>
            </a:extLst>
          </p:cNvPr>
          <p:cNvPicPr>
            <a:picLocks noChangeAspect="1"/>
          </p:cNvPicPr>
          <p:nvPr/>
        </p:nvPicPr>
        <p:blipFill>
          <a:blip r:embed="rId3"/>
          <a:stretch>
            <a:fillRect/>
          </a:stretch>
        </p:blipFill>
        <p:spPr>
          <a:xfrm>
            <a:off x="25193" y="1399878"/>
            <a:ext cx="6432294" cy="3008349"/>
          </a:xfrm>
          <a:prstGeom prst="rect">
            <a:avLst/>
          </a:prstGeom>
        </p:spPr>
      </p:pic>
      <p:sp>
        <p:nvSpPr>
          <p:cNvPr id="11" name="Arrow: Left 10">
            <a:extLst>
              <a:ext uri="{FF2B5EF4-FFF2-40B4-BE49-F238E27FC236}">
                <a16:creationId xmlns:a16="http://schemas.microsoft.com/office/drawing/2014/main" id="{5F94E851-1245-4888-A3BE-75D33A5E68D9}"/>
              </a:ext>
            </a:extLst>
          </p:cNvPr>
          <p:cNvSpPr/>
          <p:nvPr/>
        </p:nvSpPr>
        <p:spPr>
          <a:xfrm rot="19972861">
            <a:off x="1692321" y="1541822"/>
            <a:ext cx="391236" cy="313898"/>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6C8D5F7-401F-46B0-A9C1-8FAA13DF60B7}"/>
              </a:ext>
            </a:extLst>
          </p:cNvPr>
          <p:cNvPicPr>
            <a:picLocks noChangeAspect="1"/>
          </p:cNvPicPr>
          <p:nvPr/>
        </p:nvPicPr>
        <p:blipFill>
          <a:blip r:embed="rId4"/>
          <a:stretch>
            <a:fillRect/>
          </a:stretch>
        </p:blipFill>
        <p:spPr>
          <a:xfrm>
            <a:off x="25193" y="1399878"/>
            <a:ext cx="6432294" cy="3008349"/>
          </a:xfrm>
          <a:prstGeom prst="rect">
            <a:avLst/>
          </a:prstGeom>
        </p:spPr>
      </p:pic>
      <p:sp>
        <p:nvSpPr>
          <p:cNvPr id="13" name="Arrow: Left 12">
            <a:extLst>
              <a:ext uri="{FF2B5EF4-FFF2-40B4-BE49-F238E27FC236}">
                <a16:creationId xmlns:a16="http://schemas.microsoft.com/office/drawing/2014/main" id="{182E182C-E393-4A8C-B78E-67FC968BA567}"/>
              </a:ext>
            </a:extLst>
          </p:cNvPr>
          <p:cNvSpPr/>
          <p:nvPr/>
        </p:nvSpPr>
        <p:spPr>
          <a:xfrm>
            <a:off x="4180764" y="3370622"/>
            <a:ext cx="391236" cy="313898"/>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9704646-CADA-4C67-B006-2A863D1605FF}"/>
              </a:ext>
            </a:extLst>
          </p:cNvPr>
          <p:cNvPicPr>
            <a:picLocks noChangeAspect="1"/>
          </p:cNvPicPr>
          <p:nvPr/>
        </p:nvPicPr>
        <p:blipFill>
          <a:blip r:embed="rId5"/>
          <a:stretch>
            <a:fillRect/>
          </a:stretch>
        </p:blipFill>
        <p:spPr>
          <a:xfrm>
            <a:off x="25193" y="2293403"/>
            <a:ext cx="8381551" cy="2154438"/>
          </a:xfrm>
          <a:prstGeom prst="rect">
            <a:avLst/>
          </a:prstGeom>
        </p:spPr>
      </p:pic>
    </p:spTree>
    <p:extLst>
      <p:ext uri="{BB962C8B-B14F-4D97-AF65-F5344CB8AC3E}">
        <p14:creationId xmlns:p14="http://schemas.microsoft.com/office/powerpoint/2010/main" val="275597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25984" y="457200"/>
            <a:ext cx="7010400" cy="1295400"/>
          </a:xfrm>
        </p:spPr>
        <p:txBody>
          <a:bodyPr/>
          <a:lstStyle/>
          <a:p>
            <a:pPr algn="ctr" eaLnBrk="1" hangingPunct="1"/>
            <a:r>
              <a:rPr lang="en-US" altLang="en-US" dirty="0">
                <a:latin typeface="Calibri" panose="020F0502020204030204" pitchFamily="34" charset="0"/>
                <a:cs typeface="Calibri" panose="020F0502020204030204" pitchFamily="34" charset="0"/>
              </a:rPr>
              <a:t>Building Rotations</a:t>
            </a:r>
          </a:p>
        </p:txBody>
      </p:sp>
      <p:sp>
        <p:nvSpPr>
          <p:cNvPr id="4" name="Slide Number Placeholder 3">
            <a:extLst>
              <a:ext uri="{FF2B5EF4-FFF2-40B4-BE49-F238E27FC236}">
                <a16:creationId xmlns:a16="http://schemas.microsoft.com/office/drawing/2014/main" id="{FD4580F1-30F2-4C57-934C-D1B0A3528BA7}"/>
              </a:ext>
            </a:extLst>
          </p:cNvPr>
          <p:cNvSpPr>
            <a:spLocks noGrp="1"/>
          </p:cNvSpPr>
          <p:nvPr>
            <p:ph type="sldNum" sz="quarter" idx="11"/>
          </p:nvPr>
        </p:nvSpPr>
        <p:spPr/>
        <p:txBody>
          <a:bodyPr/>
          <a:lstStyle/>
          <a:p>
            <a:pPr>
              <a:defRPr/>
            </a:pPr>
            <a:fld id="{6EDAE877-DF01-4409-811E-3218DCB27B48}" type="slidenum">
              <a:rPr lang="en-US" altLang="en-US" smtClean="0"/>
              <a:pPr>
                <a:defRPr/>
              </a:pPr>
              <a:t>7</a:t>
            </a:fld>
            <a:endParaRPr lang="en-US" altLang="en-US"/>
          </a:p>
        </p:txBody>
      </p:sp>
      <p:pic>
        <p:nvPicPr>
          <p:cNvPr id="14" name="Picture 13">
            <a:extLst>
              <a:ext uri="{FF2B5EF4-FFF2-40B4-BE49-F238E27FC236}">
                <a16:creationId xmlns:a16="http://schemas.microsoft.com/office/drawing/2014/main" id="{B9704646-CADA-4C67-B006-2A863D1605FF}"/>
              </a:ext>
            </a:extLst>
          </p:cNvPr>
          <p:cNvPicPr>
            <a:picLocks noChangeAspect="1"/>
          </p:cNvPicPr>
          <p:nvPr/>
        </p:nvPicPr>
        <p:blipFill>
          <a:blip r:embed="rId3"/>
          <a:stretch>
            <a:fillRect/>
          </a:stretch>
        </p:blipFill>
        <p:spPr>
          <a:xfrm>
            <a:off x="163773" y="1638322"/>
            <a:ext cx="8381551" cy="2154438"/>
          </a:xfrm>
          <a:prstGeom prst="rect">
            <a:avLst/>
          </a:prstGeom>
        </p:spPr>
      </p:pic>
      <p:sp>
        <p:nvSpPr>
          <p:cNvPr id="11" name="Arrow: Left 10">
            <a:extLst>
              <a:ext uri="{FF2B5EF4-FFF2-40B4-BE49-F238E27FC236}">
                <a16:creationId xmlns:a16="http://schemas.microsoft.com/office/drawing/2014/main" id="{5F94E851-1245-4888-A3BE-75D33A5E68D9}"/>
              </a:ext>
            </a:extLst>
          </p:cNvPr>
          <p:cNvSpPr/>
          <p:nvPr/>
        </p:nvSpPr>
        <p:spPr>
          <a:xfrm rot="16200000">
            <a:off x="246109" y="1990035"/>
            <a:ext cx="391236" cy="313898"/>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EA4290-3830-450D-B6CB-BEE1E67ECA07}"/>
              </a:ext>
            </a:extLst>
          </p:cNvPr>
          <p:cNvPicPr>
            <a:picLocks noChangeAspect="1"/>
          </p:cNvPicPr>
          <p:nvPr/>
        </p:nvPicPr>
        <p:blipFill>
          <a:blip r:embed="rId4"/>
          <a:stretch>
            <a:fillRect/>
          </a:stretch>
        </p:blipFill>
        <p:spPr>
          <a:xfrm>
            <a:off x="163772" y="1638322"/>
            <a:ext cx="8381551" cy="2159751"/>
          </a:xfrm>
          <a:prstGeom prst="rect">
            <a:avLst/>
          </a:prstGeom>
        </p:spPr>
      </p:pic>
      <p:sp>
        <p:nvSpPr>
          <p:cNvPr id="13" name="Arrow: Left 12">
            <a:extLst>
              <a:ext uri="{FF2B5EF4-FFF2-40B4-BE49-F238E27FC236}">
                <a16:creationId xmlns:a16="http://schemas.microsoft.com/office/drawing/2014/main" id="{182E182C-E393-4A8C-B78E-67FC968BA567}"/>
              </a:ext>
            </a:extLst>
          </p:cNvPr>
          <p:cNvSpPr/>
          <p:nvPr/>
        </p:nvSpPr>
        <p:spPr>
          <a:xfrm>
            <a:off x="3266363" y="2401643"/>
            <a:ext cx="391236" cy="313898"/>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E9A5FD6-9212-4B09-BD1F-2A9A8A1648A9}"/>
              </a:ext>
            </a:extLst>
          </p:cNvPr>
          <p:cNvPicPr>
            <a:picLocks noChangeAspect="1"/>
          </p:cNvPicPr>
          <p:nvPr/>
        </p:nvPicPr>
        <p:blipFill>
          <a:blip r:embed="rId5"/>
          <a:stretch>
            <a:fillRect/>
          </a:stretch>
        </p:blipFill>
        <p:spPr>
          <a:xfrm>
            <a:off x="163771" y="1636665"/>
            <a:ext cx="8373644" cy="2272030"/>
          </a:xfrm>
          <a:prstGeom prst="rect">
            <a:avLst/>
          </a:prstGeom>
        </p:spPr>
      </p:pic>
      <p:sp>
        <p:nvSpPr>
          <p:cNvPr id="16" name="Arrow: Left 15">
            <a:extLst>
              <a:ext uri="{FF2B5EF4-FFF2-40B4-BE49-F238E27FC236}">
                <a16:creationId xmlns:a16="http://schemas.microsoft.com/office/drawing/2014/main" id="{7DD2CD9F-CCDA-4B03-964E-07DECC624E28}"/>
              </a:ext>
            </a:extLst>
          </p:cNvPr>
          <p:cNvSpPr/>
          <p:nvPr/>
        </p:nvSpPr>
        <p:spPr>
          <a:xfrm>
            <a:off x="2254153" y="2988133"/>
            <a:ext cx="391236" cy="313898"/>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1A99C5-FBE6-42AE-A1CF-94791E33CDAF}"/>
              </a:ext>
            </a:extLst>
          </p:cNvPr>
          <p:cNvGrpSpPr/>
          <p:nvPr/>
        </p:nvGrpSpPr>
        <p:grpSpPr>
          <a:xfrm>
            <a:off x="77512" y="1793553"/>
            <a:ext cx="8670877" cy="2192448"/>
            <a:chOff x="86436" y="1806346"/>
            <a:chExt cx="8670877" cy="2192448"/>
          </a:xfrm>
        </p:grpSpPr>
        <p:sp>
          <p:nvSpPr>
            <p:cNvPr id="18" name="Rectangle 17">
              <a:extLst>
                <a:ext uri="{FF2B5EF4-FFF2-40B4-BE49-F238E27FC236}">
                  <a16:creationId xmlns:a16="http://schemas.microsoft.com/office/drawing/2014/main" id="{C4F7466B-D3F4-4137-8A3B-0B225616B681}"/>
                </a:ext>
              </a:extLst>
            </p:cNvPr>
            <p:cNvSpPr/>
            <p:nvPr/>
          </p:nvSpPr>
          <p:spPr>
            <a:xfrm>
              <a:off x="86436" y="3792760"/>
              <a:ext cx="8670877" cy="2060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67955BD-04FE-4B4B-9B1D-06F0AA553035}"/>
                </a:ext>
              </a:extLst>
            </p:cNvPr>
            <p:cNvPicPr>
              <a:picLocks noChangeAspect="1"/>
            </p:cNvPicPr>
            <p:nvPr/>
          </p:nvPicPr>
          <p:blipFill>
            <a:blip r:embed="rId6"/>
            <a:stretch>
              <a:fillRect/>
            </a:stretch>
          </p:blipFill>
          <p:spPr>
            <a:xfrm>
              <a:off x="171682" y="1806346"/>
              <a:ext cx="8373642" cy="1993384"/>
            </a:xfrm>
            <a:prstGeom prst="rect">
              <a:avLst/>
            </a:prstGeom>
          </p:spPr>
        </p:pic>
      </p:grpSp>
      <p:sp>
        <p:nvSpPr>
          <p:cNvPr id="21" name="Arrow: Left 20">
            <a:extLst>
              <a:ext uri="{FF2B5EF4-FFF2-40B4-BE49-F238E27FC236}">
                <a16:creationId xmlns:a16="http://schemas.microsoft.com/office/drawing/2014/main" id="{47D04E1D-B76C-4410-933D-D25686E5BBDF}"/>
              </a:ext>
            </a:extLst>
          </p:cNvPr>
          <p:cNvSpPr/>
          <p:nvPr/>
        </p:nvSpPr>
        <p:spPr>
          <a:xfrm rot="16200000">
            <a:off x="4153961" y="1821086"/>
            <a:ext cx="391236" cy="313898"/>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68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25984" y="457200"/>
            <a:ext cx="7010400" cy="1295400"/>
          </a:xfrm>
        </p:spPr>
        <p:txBody>
          <a:bodyPr/>
          <a:lstStyle/>
          <a:p>
            <a:pPr algn="ctr" eaLnBrk="1" hangingPunct="1"/>
            <a:r>
              <a:rPr lang="en-US" altLang="en-US" dirty="0">
                <a:latin typeface="Calibri" panose="020F0502020204030204" pitchFamily="34" charset="0"/>
                <a:cs typeface="Calibri" panose="020F0502020204030204" pitchFamily="34" charset="0"/>
              </a:rPr>
              <a:t>Building Rotations</a:t>
            </a:r>
          </a:p>
        </p:txBody>
      </p:sp>
      <p:sp>
        <p:nvSpPr>
          <p:cNvPr id="4" name="Slide Number Placeholder 3">
            <a:extLst>
              <a:ext uri="{FF2B5EF4-FFF2-40B4-BE49-F238E27FC236}">
                <a16:creationId xmlns:a16="http://schemas.microsoft.com/office/drawing/2014/main" id="{FD4580F1-30F2-4C57-934C-D1B0A3528BA7}"/>
              </a:ext>
            </a:extLst>
          </p:cNvPr>
          <p:cNvSpPr>
            <a:spLocks noGrp="1"/>
          </p:cNvSpPr>
          <p:nvPr>
            <p:ph type="sldNum" sz="quarter" idx="11"/>
          </p:nvPr>
        </p:nvSpPr>
        <p:spPr/>
        <p:txBody>
          <a:bodyPr/>
          <a:lstStyle/>
          <a:p>
            <a:pPr>
              <a:defRPr/>
            </a:pPr>
            <a:fld id="{6EDAE877-DF01-4409-811E-3218DCB27B48}" type="slidenum">
              <a:rPr lang="en-US" altLang="en-US" smtClean="0"/>
              <a:pPr>
                <a:defRPr/>
              </a:pPr>
              <a:t>8</a:t>
            </a:fld>
            <a:endParaRPr lang="en-US" altLang="en-US"/>
          </a:p>
        </p:txBody>
      </p:sp>
      <p:pic>
        <p:nvPicPr>
          <p:cNvPr id="5" name="Picture 4">
            <a:extLst>
              <a:ext uri="{FF2B5EF4-FFF2-40B4-BE49-F238E27FC236}">
                <a16:creationId xmlns:a16="http://schemas.microsoft.com/office/drawing/2014/main" id="{CDECE7F7-9B1C-48FF-83EE-B53536167ABA}"/>
              </a:ext>
            </a:extLst>
          </p:cNvPr>
          <p:cNvPicPr>
            <a:picLocks noChangeAspect="1"/>
          </p:cNvPicPr>
          <p:nvPr/>
        </p:nvPicPr>
        <p:blipFill>
          <a:blip r:embed="rId3"/>
          <a:stretch>
            <a:fillRect/>
          </a:stretch>
        </p:blipFill>
        <p:spPr>
          <a:xfrm>
            <a:off x="0" y="1406026"/>
            <a:ext cx="9144000" cy="4873895"/>
          </a:xfrm>
          <a:prstGeom prst="rect">
            <a:avLst/>
          </a:prstGeom>
        </p:spPr>
      </p:pic>
      <p:sp>
        <p:nvSpPr>
          <p:cNvPr id="8" name="Arrow: Left 7">
            <a:extLst>
              <a:ext uri="{FF2B5EF4-FFF2-40B4-BE49-F238E27FC236}">
                <a16:creationId xmlns:a16="http://schemas.microsoft.com/office/drawing/2014/main" id="{755186D1-5708-4B8F-BCAF-6D319647513B}"/>
              </a:ext>
            </a:extLst>
          </p:cNvPr>
          <p:cNvSpPr/>
          <p:nvPr/>
        </p:nvSpPr>
        <p:spPr>
          <a:xfrm rot="5400000">
            <a:off x="9590" y="1821086"/>
            <a:ext cx="391236" cy="313898"/>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D32DB82-ED6E-47E7-BF0B-5BD9D3ADF24A}"/>
              </a:ext>
            </a:extLst>
          </p:cNvPr>
          <p:cNvPicPr>
            <a:picLocks noChangeAspect="1"/>
          </p:cNvPicPr>
          <p:nvPr/>
        </p:nvPicPr>
        <p:blipFill>
          <a:blip r:embed="rId4"/>
          <a:stretch>
            <a:fillRect/>
          </a:stretch>
        </p:blipFill>
        <p:spPr>
          <a:xfrm>
            <a:off x="3962400" y="3071312"/>
            <a:ext cx="4526604" cy="3124088"/>
          </a:xfrm>
          <a:prstGeom prst="rect">
            <a:avLst/>
          </a:prstGeom>
        </p:spPr>
      </p:pic>
      <p:pic>
        <p:nvPicPr>
          <p:cNvPr id="11" name="Picture 10">
            <a:extLst>
              <a:ext uri="{FF2B5EF4-FFF2-40B4-BE49-F238E27FC236}">
                <a16:creationId xmlns:a16="http://schemas.microsoft.com/office/drawing/2014/main" id="{3C7F0C2D-0392-4F23-9D3B-017A07F76026}"/>
              </a:ext>
            </a:extLst>
          </p:cNvPr>
          <p:cNvPicPr>
            <a:picLocks noChangeAspect="1"/>
          </p:cNvPicPr>
          <p:nvPr/>
        </p:nvPicPr>
        <p:blipFill>
          <a:blip r:embed="rId5"/>
          <a:stretch>
            <a:fillRect/>
          </a:stretch>
        </p:blipFill>
        <p:spPr>
          <a:xfrm>
            <a:off x="0" y="1418243"/>
            <a:ext cx="9144000" cy="4867671"/>
          </a:xfrm>
          <a:prstGeom prst="rect">
            <a:avLst/>
          </a:prstGeom>
        </p:spPr>
      </p:pic>
      <p:sp>
        <p:nvSpPr>
          <p:cNvPr id="13" name="Arrow: Left 12">
            <a:extLst>
              <a:ext uri="{FF2B5EF4-FFF2-40B4-BE49-F238E27FC236}">
                <a16:creationId xmlns:a16="http://schemas.microsoft.com/office/drawing/2014/main" id="{1876578C-A189-49ED-BDC4-B106CCF10771}"/>
              </a:ext>
            </a:extLst>
          </p:cNvPr>
          <p:cNvSpPr/>
          <p:nvPr/>
        </p:nvSpPr>
        <p:spPr>
          <a:xfrm>
            <a:off x="3225913" y="2173653"/>
            <a:ext cx="391236" cy="313898"/>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14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25984" y="457200"/>
            <a:ext cx="7010400" cy="1295400"/>
          </a:xfrm>
        </p:spPr>
        <p:txBody>
          <a:bodyPr/>
          <a:lstStyle/>
          <a:p>
            <a:pPr algn="ctr" eaLnBrk="1" hangingPunct="1"/>
            <a:r>
              <a:rPr lang="en-US" altLang="en-US" dirty="0">
                <a:latin typeface="Calibri" panose="020F0502020204030204" pitchFamily="34" charset="0"/>
                <a:cs typeface="Calibri" panose="020F0502020204030204" pitchFamily="34" charset="0"/>
              </a:rPr>
              <a:t>Building Rotations</a:t>
            </a:r>
          </a:p>
        </p:txBody>
      </p:sp>
      <p:sp>
        <p:nvSpPr>
          <p:cNvPr id="4" name="Slide Number Placeholder 3">
            <a:extLst>
              <a:ext uri="{FF2B5EF4-FFF2-40B4-BE49-F238E27FC236}">
                <a16:creationId xmlns:a16="http://schemas.microsoft.com/office/drawing/2014/main" id="{FD4580F1-30F2-4C57-934C-D1B0A3528BA7}"/>
              </a:ext>
            </a:extLst>
          </p:cNvPr>
          <p:cNvSpPr>
            <a:spLocks noGrp="1"/>
          </p:cNvSpPr>
          <p:nvPr>
            <p:ph type="sldNum" sz="quarter" idx="11"/>
          </p:nvPr>
        </p:nvSpPr>
        <p:spPr/>
        <p:txBody>
          <a:bodyPr/>
          <a:lstStyle/>
          <a:p>
            <a:pPr>
              <a:defRPr/>
            </a:pPr>
            <a:fld id="{6EDAE877-DF01-4409-811E-3218DCB27B48}" type="slidenum">
              <a:rPr lang="en-US" altLang="en-US" smtClean="0"/>
              <a:pPr>
                <a:defRPr/>
              </a:pPr>
              <a:t>9</a:t>
            </a:fld>
            <a:endParaRPr lang="en-US" altLang="en-US"/>
          </a:p>
        </p:txBody>
      </p:sp>
      <p:pic>
        <p:nvPicPr>
          <p:cNvPr id="7" name="Picture 6">
            <a:extLst>
              <a:ext uri="{FF2B5EF4-FFF2-40B4-BE49-F238E27FC236}">
                <a16:creationId xmlns:a16="http://schemas.microsoft.com/office/drawing/2014/main" id="{D8BBC8A6-5FA6-4D87-AE77-209E4E169A48}"/>
              </a:ext>
            </a:extLst>
          </p:cNvPr>
          <p:cNvPicPr>
            <a:picLocks noChangeAspect="1"/>
          </p:cNvPicPr>
          <p:nvPr/>
        </p:nvPicPr>
        <p:blipFill rotWithShape="1">
          <a:blip r:embed="rId3"/>
          <a:srcRect l="7257" t="9035" r="7257" b="17129"/>
          <a:stretch/>
        </p:blipFill>
        <p:spPr>
          <a:xfrm>
            <a:off x="3434687" y="1567723"/>
            <a:ext cx="2309270" cy="1521106"/>
          </a:xfrm>
          <a:prstGeom prst="rect">
            <a:avLst/>
          </a:prstGeom>
        </p:spPr>
      </p:pic>
      <p:sp>
        <p:nvSpPr>
          <p:cNvPr id="2" name="TextBox 1">
            <a:extLst>
              <a:ext uri="{FF2B5EF4-FFF2-40B4-BE49-F238E27FC236}">
                <a16:creationId xmlns:a16="http://schemas.microsoft.com/office/drawing/2014/main" id="{B766CD74-F250-4069-AA3B-65B1D854542E}"/>
              </a:ext>
            </a:extLst>
          </p:cNvPr>
          <p:cNvSpPr txBox="1"/>
          <p:nvPr/>
        </p:nvSpPr>
        <p:spPr>
          <a:xfrm>
            <a:off x="1679093" y="3244334"/>
            <a:ext cx="5904180" cy="369332"/>
          </a:xfrm>
          <a:prstGeom prst="rect">
            <a:avLst/>
          </a:prstGeom>
          <a:noFill/>
        </p:spPr>
        <p:txBody>
          <a:bodyPr wrap="none" rtlCol="0">
            <a:spAutoFit/>
          </a:bodyPr>
          <a:lstStyle/>
          <a:p>
            <a:r>
              <a:rPr lang="en-US" dirty="0"/>
              <a:t>Managements are like bricks in that they can be broken!</a:t>
            </a:r>
          </a:p>
        </p:txBody>
      </p:sp>
      <p:pic>
        <p:nvPicPr>
          <p:cNvPr id="3" name="Picture 2">
            <a:extLst>
              <a:ext uri="{FF2B5EF4-FFF2-40B4-BE49-F238E27FC236}">
                <a16:creationId xmlns:a16="http://schemas.microsoft.com/office/drawing/2014/main" id="{F7F26BA7-D255-48EF-A9AC-85D7574992B8}"/>
              </a:ext>
            </a:extLst>
          </p:cNvPr>
          <p:cNvPicPr>
            <a:picLocks noChangeAspect="1"/>
          </p:cNvPicPr>
          <p:nvPr/>
        </p:nvPicPr>
        <p:blipFill>
          <a:blip r:embed="rId4"/>
          <a:stretch>
            <a:fillRect/>
          </a:stretch>
        </p:blipFill>
        <p:spPr>
          <a:xfrm>
            <a:off x="3400043" y="4362736"/>
            <a:ext cx="2343914" cy="928047"/>
          </a:xfrm>
          <a:prstGeom prst="rect">
            <a:avLst/>
          </a:prstGeom>
        </p:spPr>
      </p:pic>
      <p:sp>
        <p:nvSpPr>
          <p:cNvPr id="8" name="TextBox 7">
            <a:extLst>
              <a:ext uri="{FF2B5EF4-FFF2-40B4-BE49-F238E27FC236}">
                <a16:creationId xmlns:a16="http://schemas.microsoft.com/office/drawing/2014/main" id="{DAAEDCAB-3123-4D31-95BB-4BDC60872A48}"/>
              </a:ext>
            </a:extLst>
          </p:cNvPr>
          <p:cNvSpPr txBox="1"/>
          <p:nvPr/>
        </p:nvSpPr>
        <p:spPr>
          <a:xfrm>
            <a:off x="3451036" y="5453009"/>
            <a:ext cx="2236510" cy="369332"/>
          </a:xfrm>
          <a:prstGeom prst="rect">
            <a:avLst/>
          </a:prstGeom>
          <a:noFill/>
        </p:spPr>
        <p:txBody>
          <a:bodyPr wrap="none" rtlCol="0">
            <a:spAutoFit/>
          </a:bodyPr>
          <a:lstStyle/>
          <a:p>
            <a:r>
              <a:rPr lang="en-US" dirty="0"/>
              <a:t>Or stretched too far!</a:t>
            </a:r>
          </a:p>
        </p:txBody>
      </p:sp>
    </p:spTree>
    <p:extLst>
      <p:ext uri="{BB962C8B-B14F-4D97-AF65-F5344CB8AC3E}">
        <p14:creationId xmlns:p14="http://schemas.microsoft.com/office/powerpoint/2010/main" val="4032694014"/>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139AB2"/>
      </a:accent1>
      <a:accent2>
        <a:srgbClr val="78BA22"/>
      </a:accent2>
      <a:accent3>
        <a:srgbClr val="FEC210"/>
      </a:accent3>
      <a:accent4>
        <a:srgbClr val="72A931"/>
      </a:accent4>
      <a:accent5>
        <a:srgbClr val="6989A6"/>
      </a:accent5>
      <a:accent6>
        <a:srgbClr val="4E667B"/>
      </a:accent6>
      <a:hlink>
        <a:srgbClr val="139AB2"/>
      </a:hlink>
      <a:folHlink>
        <a:srgbClr val="1088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RCS-PPT Template Nov 2016" id="{C1ED21A8-57FC-47E7-B472-FB6C7FB1CC69}" vid="{6E7C0369-5D8C-4720-82B1-37D21F0630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43A1FE8BEAFD429B2513DC0FAEB947" ma:contentTypeVersion="26" ma:contentTypeDescription="Create a new document." ma:contentTypeScope="" ma:versionID="e0d61e16c17d010d14650eb88c3e98c5">
  <xsd:schema xmlns:xsd="http://www.w3.org/2001/XMLSchema" xmlns:xs="http://www.w3.org/2001/XMLSchema" xmlns:p="http://schemas.microsoft.com/office/2006/metadata/properties" targetNamespace="http://schemas.microsoft.com/office/2006/metadata/properties" ma:root="true" ma:fieldsID="4b9275e2fa8f17b01c1b220793d25da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4FAE79-DE28-418D-843D-3CCA671281E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87C07F1-2603-4AF3-8D5F-F23014D6C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77A751D-9C3B-404D-866E-D46624183E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NRCS-PPT Template Nov 2016</Template>
  <TotalTime>2510</TotalTime>
  <Words>871</Words>
  <Application>Microsoft Office PowerPoint</Application>
  <PresentationFormat>On-screen Show (4:3)</PresentationFormat>
  <Paragraphs>97</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How to use the Rotation Builder</vt:lpstr>
      <vt:lpstr>Understanding Managements</vt:lpstr>
      <vt:lpstr>Understanding Managements</vt:lpstr>
      <vt:lpstr>Building Rotations</vt:lpstr>
      <vt:lpstr>Building Rotations</vt:lpstr>
      <vt:lpstr>Building Rotations</vt:lpstr>
      <vt:lpstr>Building Rotations</vt:lpstr>
      <vt:lpstr>Building Rotations</vt:lpstr>
      <vt:lpstr>Building Rotations</vt:lpstr>
      <vt:lpstr>Checking for Accuracy</vt:lpstr>
      <vt:lpstr>Caveats</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Practice Standards  Writing Workshop</dc:title>
  <dc:creator>Sheley, Casey - NRCS, Portland, OR</dc:creator>
  <cp:lastModifiedBy>Ferruzzi, Giulio - FPAC-NRCS, Portland, OR</cp:lastModifiedBy>
  <cp:revision>102</cp:revision>
  <cp:lastPrinted>2018-05-30T21:33:38Z</cp:lastPrinted>
  <dcterms:created xsi:type="dcterms:W3CDTF">2017-01-12T19:28:22Z</dcterms:created>
  <dcterms:modified xsi:type="dcterms:W3CDTF">2021-09-14T18:37:12Z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0x0101000C43A1FE8BEAFD429B2513DC0FAEB947</vt:lpwstr>
  </property>
</Properties>
</file>